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5"/>
  </p:notesMasterIdLst>
  <p:sldIdLst>
    <p:sldId id="256" r:id="rId2"/>
    <p:sldId id="260" r:id="rId3"/>
    <p:sldId id="261" r:id="rId4"/>
    <p:sldId id="263" r:id="rId5"/>
    <p:sldId id="265" r:id="rId6"/>
    <p:sldId id="273" r:id="rId7"/>
    <p:sldId id="274" r:id="rId8"/>
    <p:sldId id="275" r:id="rId9"/>
    <p:sldId id="276" r:id="rId10"/>
    <p:sldId id="278" r:id="rId11"/>
    <p:sldId id="279" r:id="rId12"/>
    <p:sldId id="280" r:id="rId13"/>
    <p:sldId id="281" r:id="rId14"/>
    <p:sldId id="282" r:id="rId15"/>
    <p:sldId id="283" r:id="rId16"/>
    <p:sldId id="284" r:id="rId17"/>
    <p:sldId id="285" r:id="rId18"/>
    <p:sldId id="267" r:id="rId19"/>
    <p:sldId id="269" r:id="rId20"/>
    <p:sldId id="270" r:id="rId21"/>
    <p:sldId id="271" r:id="rId22"/>
    <p:sldId id="272" r:id="rId23"/>
    <p:sldId id="286" r:id="rId24"/>
  </p:sldIdLst>
  <p:sldSz cx="9144000" cy="6858000" type="screen4x3"/>
  <p:notesSz cx="6858000" cy="9144000"/>
  <p:custDataLst>
    <p:tags r:id="rId26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8" userDrawn="1">
          <p15:clr>
            <a:srgbClr val="A4A3A4"/>
          </p15:clr>
        </p15:guide>
        <p15:guide id="2" pos="287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78" d="100"/>
          <a:sy n="78" d="100"/>
        </p:scale>
        <p:origin x="1594" y="62"/>
      </p:cViewPr>
      <p:guideLst>
        <p:guide orient="horz" pos="2158"/>
        <p:guide pos="287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B66137-F7CB-4583-B542-F3A297FA8ACF}" type="datetimeFigureOut">
              <a:rPr lang="zh-CN" altLang="en-US" smtClean="0"/>
              <a:t>2023/1/8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876C08-F73C-482F-8042-C78E1ABD5C1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718584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876C08-F73C-482F-8042-C78E1ABD5C1B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480387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876C08-F73C-482F-8042-C78E1ABD5C1B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458828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2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-36512" y="0"/>
            <a:ext cx="9177337" cy="69024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-36512" y="0"/>
            <a:ext cx="9180512" cy="68516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3132138" y="3932238"/>
            <a:ext cx="2857500" cy="202723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8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000" y="620688"/>
            <a:ext cx="8640000" cy="445090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985936" y="1507057"/>
            <a:ext cx="885909" cy="3907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747788" y="2269525"/>
            <a:ext cx="857331" cy="4002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719210" y="3794462"/>
            <a:ext cx="885909" cy="3907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900423" y="4556930"/>
            <a:ext cx="847805" cy="3907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000" y="476672"/>
            <a:ext cx="8640000" cy="385870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604679" y="1486603"/>
            <a:ext cx="1285997" cy="3906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976851" y="1486603"/>
            <a:ext cx="1295523" cy="3906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814249" y="2258343"/>
            <a:ext cx="1285997" cy="3811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938527" y="2248816"/>
            <a:ext cx="1705137" cy="3906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481944" y="2248816"/>
            <a:ext cx="876383" cy="3906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185539" y="3011028"/>
            <a:ext cx="847805" cy="3906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223642" y="3773241"/>
            <a:ext cx="1657508" cy="4001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000" y="548680"/>
            <a:ext cx="8640000" cy="449882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548680"/>
            <a:ext cx="8640000" cy="508235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2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4578"/>
          <a:stretch/>
        </p:blipFill>
        <p:spPr>
          <a:xfrm>
            <a:off x="504000" y="620688"/>
            <a:ext cx="8244464" cy="353254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3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4578"/>
          <a:stretch/>
        </p:blipFill>
        <p:spPr>
          <a:xfrm>
            <a:off x="611560" y="548680"/>
            <a:ext cx="8244464" cy="506352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4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5822"/>
          <a:stretch/>
        </p:blipFill>
        <p:spPr>
          <a:xfrm>
            <a:off x="611560" y="476672"/>
            <a:ext cx="8136904" cy="376470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107789" y="3631400"/>
            <a:ext cx="876383" cy="3812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5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7078"/>
          <a:stretch/>
        </p:blipFill>
        <p:spPr>
          <a:xfrm>
            <a:off x="504000" y="692696"/>
            <a:ext cx="8028440" cy="371451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400758" y="835929"/>
            <a:ext cx="304829" cy="3055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247020" y="3691040"/>
            <a:ext cx="5039206" cy="4010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>
            <a:extLst>
              <a:ext uri="{FF2B5EF4-FFF2-40B4-BE49-F238E27FC236}">
                <a16:creationId xmlns:a16="http://schemas.microsoft.com/office/drawing/2014/main" id="{EF648145-06BE-9C7B-EE62-390BCD207605}"/>
              </a:ext>
            </a:extLst>
          </p:cNvPr>
          <p:cNvGrpSpPr/>
          <p:nvPr/>
        </p:nvGrpSpPr>
        <p:grpSpPr>
          <a:xfrm>
            <a:off x="1691680" y="278674"/>
            <a:ext cx="5688632" cy="6174662"/>
            <a:chOff x="1691680" y="278674"/>
            <a:chExt cx="5688632" cy="6174662"/>
          </a:xfrm>
        </p:grpSpPr>
        <p:pic>
          <p:nvPicPr>
            <p:cNvPr id="2" name="img_16777215" descr="7.png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691680" y="278674"/>
              <a:ext cx="5071213" cy="2430765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</p:spPr>
        </p:pic>
        <p:pic>
          <p:nvPicPr>
            <p:cNvPr id="4" name="img_16777215" descr="8.png">
              <a:extLst>
                <a:ext uri="{FF2B5EF4-FFF2-40B4-BE49-F238E27FC236}">
                  <a16:creationId xmlns:a16="http://schemas.microsoft.com/office/drawing/2014/main" id="{4CDC1B3B-914D-7F50-E728-5F19D1CF23E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b="5325"/>
            <a:stretch/>
          </p:blipFill>
          <p:spPr>
            <a:xfrm>
              <a:off x="2195736" y="2612211"/>
              <a:ext cx="5184576" cy="3841125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</p:spPr>
        </p:pic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91680" y="908721"/>
            <a:ext cx="5647457" cy="331236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2912" t="13976" r="47917" b="16718"/>
          <a:stretch/>
        </p:blipFill>
        <p:spPr>
          <a:xfrm>
            <a:off x="2972289" y="3408150"/>
            <a:ext cx="3199421" cy="88494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CB03CA56-89F6-7C8F-4710-7C4AF5B158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5520" y="2256022"/>
            <a:ext cx="3232957" cy="864029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23728" y="548680"/>
            <a:ext cx="5302393" cy="381642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1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637" b="2558"/>
          <a:stretch/>
        </p:blipFill>
        <p:spPr>
          <a:xfrm>
            <a:off x="2015716" y="332657"/>
            <a:ext cx="5112568" cy="626469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63688" y="298637"/>
            <a:ext cx="5400600" cy="626072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194608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000" y="476672"/>
            <a:ext cx="8640000" cy="279839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5557931" y="1727832"/>
            <a:ext cx="209570" cy="2101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6" name="img_16777215" descr="2.png">
            <a:extLst>
              <a:ext uri="{FF2B5EF4-FFF2-40B4-BE49-F238E27FC236}">
                <a16:creationId xmlns:a16="http://schemas.microsoft.com/office/drawing/2014/main" id="{0557CF84-0C53-6E4E-3962-AF7F3E31BBFD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6079" y="3306473"/>
            <a:ext cx="8640000" cy="226657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3">
            <a:extLst>
              <a:ext uri="{FF2B5EF4-FFF2-40B4-BE49-F238E27FC236}">
                <a16:creationId xmlns:a16="http://schemas.microsoft.com/office/drawing/2014/main" id="{9E9F3A7A-D6B5-3D08-DCA6-F42AE37BC1D0}"/>
              </a:ext>
            </a:extLst>
          </p:cNvPr>
          <p:cNvSpPr/>
          <p:nvPr/>
        </p:nvSpPr>
        <p:spPr bwMode="white">
          <a:xfrm>
            <a:off x="2875704" y="4033307"/>
            <a:ext cx="600132" cy="2677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4">
            <a:extLst>
              <a:ext uri="{FF2B5EF4-FFF2-40B4-BE49-F238E27FC236}">
                <a16:creationId xmlns:a16="http://schemas.microsoft.com/office/drawing/2014/main" id="{8DF6E2A3-D1B6-11E5-AB58-4FF3D2DDD6C2}"/>
              </a:ext>
            </a:extLst>
          </p:cNvPr>
          <p:cNvSpPr/>
          <p:nvPr/>
        </p:nvSpPr>
        <p:spPr bwMode="white">
          <a:xfrm>
            <a:off x="1046729" y="4578433"/>
            <a:ext cx="609658" cy="2773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5">
            <a:extLst>
              <a:ext uri="{FF2B5EF4-FFF2-40B4-BE49-F238E27FC236}">
                <a16:creationId xmlns:a16="http://schemas.microsoft.com/office/drawing/2014/main" id="{E29E08F9-7DB7-730A-2FF0-322456558C4D}"/>
              </a:ext>
            </a:extLst>
          </p:cNvPr>
          <p:cNvSpPr/>
          <p:nvPr/>
        </p:nvSpPr>
        <p:spPr bwMode="white">
          <a:xfrm>
            <a:off x="4714204" y="4587996"/>
            <a:ext cx="609658" cy="2582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6">
            <a:extLst>
              <a:ext uri="{FF2B5EF4-FFF2-40B4-BE49-F238E27FC236}">
                <a16:creationId xmlns:a16="http://schemas.microsoft.com/office/drawing/2014/main" id="{017C04DE-3E08-0334-7A77-6C9FBD49981A}"/>
              </a:ext>
            </a:extLst>
          </p:cNvPr>
          <p:cNvSpPr/>
          <p:nvPr/>
        </p:nvSpPr>
        <p:spPr bwMode="white">
          <a:xfrm>
            <a:off x="1056255" y="5123558"/>
            <a:ext cx="600132" cy="2773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404664"/>
            <a:ext cx="8640000" cy="222014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473640" y="1147889"/>
            <a:ext cx="228621" cy="2096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473640" y="1691015"/>
            <a:ext cx="228621" cy="2191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454588" y="2243669"/>
            <a:ext cx="257199" cy="2096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7" name="img_16777215" descr="4.png">
            <a:extLst>
              <a:ext uri="{FF2B5EF4-FFF2-40B4-BE49-F238E27FC236}">
                <a16:creationId xmlns:a16="http://schemas.microsoft.com/office/drawing/2014/main" id="{851E3132-AB4A-D6CA-CFFF-BC755EAB1FC7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2605260"/>
            <a:ext cx="8640000" cy="289969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Rectangle 3">
            <a:extLst>
              <a:ext uri="{FF2B5EF4-FFF2-40B4-BE49-F238E27FC236}">
                <a16:creationId xmlns:a16="http://schemas.microsoft.com/office/drawing/2014/main" id="{50A91C86-CAFF-7EEA-EB37-CE974DF6C6FF}"/>
              </a:ext>
            </a:extLst>
          </p:cNvPr>
          <p:cNvSpPr/>
          <p:nvPr/>
        </p:nvSpPr>
        <p:spPr bwMode="white">
          <a:xfrm>
            <a:off x="5512405" y="2805568"/>
            <a:ext cx="219095" cy="2098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634977"/>
            <a:ext cx="8640000" cy="164189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4959902" y="1847306"/>
            <a:ext cx="2295744" cy="2672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5" name="img_16777215" descr="6.png">
            <a:extLst>
              <a:ext uri="{FF2B5EF4-FFF2-40B4-BE49-F238E27FC236}">
                <a16:creationId xmlns:a16="http://schemas.microsoft.com/office/drawing/2014/main" id="{87B5AA1A-229B-10FB-31F4-F2333609543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5423"/>
          <a:stretch/>
        </p:blipFill>
        <p:spPr>
          <a:xfrm>
            <a:off x="684528" y="2276872"/>
            <a:ext cx="8171472" cy="315294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2">
            <a:extLst>
              <a:ext uri="{FF2B5EF4-FFF2-40B4-BE49-F238E27FC236}">
                <a16:creationId xmlns:a16="http://schemas.microsoft.com/office/drawing/2014/main" id="{97108F1B-4EA3-810B-7814-CD6A05E4B094}"/>
              </a:ext>
            </a:extLst>
          </p:cNvPr>
          <p:cNvSpPr/>
          <p:nvPr/>
        </p:nvSpPr>
        <p:spPr bwMode="white">
          <a:xfrm>
            <a:off x="2780228" y="2964787"/>
            <a:ext cx="209570" cy="2101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000" y="548680"/>
            <a:ext cx="8640000" cy="395220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967104" y="1579690"/>
            <a:ext cx="876383" cy="3818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748670" y="1589237"/>
            <a:ext cx="1295523" cy="3818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281018" y="2343402"/>
            <a:ext cx="2105226" cy="4009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909728" y="3107114"/>
            <a:ext cx="1714663" cy="4009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900864" y="3116660"/>
            <a:ext cx="1714663" cy="3818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2909728" y="3870825"/>
            <a:ext cx="857331" cy="3914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4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8323"/>
          <a:stretch/>
        </p:blipFill>
        <p:spPr>
          <a:xfrm>
            <a:off x="683568" y="620688"/>
            <a:ext cx="7920880" cy="307324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674703" y="763851"/>
            <a:ext cx="819228" cy="3817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474439" y="1527391"/>
            <a:ext cx="885909" cy="3722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979532" y="1527391"/>
            <a:ext cx="2176644" cy="3722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856357" y="1517846"/>
            <a:ext cx="885909" cy="3817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407537" y="2290930"/>
            <a:ext cx="1695611" cy="3817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3703281" y="2281386"/>
            <a:ext cx="1781345" cy="3913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7989940" y="2310019"/>
            <a:ext cx="438191" cy="3435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1207493" y="3044926"/>
            <a:ext cx="1266945" cy="3817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3074571" y="3044926"/>
            <a:ext cx="1695611" cy="3913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8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000" y="332656"/>
            <a:ext cx="8640000" cy="529870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6.png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6656"/>
          <a:stretch/>
        </p:blipFill>
        <p:spPr>
          <a:xfrm>
            <a:off x="683568" y="476672"/>
            <a:ext cx="8064896" cy="243116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 descr="17.png">
            <a:extLst>
              <a:ext uri="{FF2B5EF4-FFF2-40B4-BE49-F238E27FC236}">
                <a16:creationId xmlns:a16="http://schemas.microsoft.com/office/drawing/2014/main" id="{9F143D36-74A2-49A4-5517-13B62A23CE1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6656"/>
          <a:stretch/>
        </p:blipFill>
        <p:spPr>
          <a:xfrm>
            <a:off x="683568" y="2809381"/>
            <a:ext cx="8064896" cy="228155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2">
            <a:extLst>
              <a:ext uri="{FF2B5EF4-FFF2-40B4-BE49-F238E27FC236}">
                <a16:creationId xmlns:a16="http://schemas.microsoft.com/office/drawing/2014/main" id="{C4AB7312-CD27-7353-6862-E81DB2FE6A5A}"/>
              </a:ext>
            </a:extLst>
          </p:cNvPr>
          <p:cNvSpPr/>
          <p:nvPr/>
        </p:nvSpPr>
        <p:spPr bwMode="white">
          <a:xfrm>
            <a:off x="5827559" y="2962121"/>
            <a:ext cx="342932" cy="2959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  <p:tag name="KSO_WM_UNIT_PLACING_PICTURE_USER_VIEWPORT" val="{&quot;height&quot;:9804,&quot;width&quot;:11556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2</Words>
  <Application>Microsoft Office PowerPoint</Application>
  <PresentationFormat>全屏显示(4:3)</PresentationFormat>
  <Paragraphs>2</Paragraphs>
  <Slides>23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26" baseType="lpstr">
      <vt:lpstr>等线</vt:lpstr>
      <vt:lpstr>Arial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郭 会莲</cp:lastModifiedBy>
  <cp:revision>11</cp:revision>
  <dcterms:created xsi:type="dcterms:W3CDTF">2022-11-09T06:57:19Z</dcterms:created>
  <dcterms:modified xsi:type="dcterms:W3CDTF">2023-01-08T04:52:27Z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2052-11.1.0.12980</vt:lpwstr>
  </property>
  <property fmtid="{D5CDD505-2E9C-101B-9397-08002B2CF9AE}" pid="3" name="ICV">
    <vt:lpwstr>A5C1302CB8A946B8AB2D643B65CC3717</vt:lpwstr>
  </property>
</Properties>
</file>