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5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4287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11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75834" y="3111902"/>
            <a:ext cx="637884" cy="276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18247" y="3102373"/>
            <a:ext cx="1247206" cy="276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5586" y="3655083"/>
            <a:ext cx="1932694" cy="276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79438" y="1369032"/>
            <a:ext cx="257057" cy="200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41355" y="1893984"/>
            <a:ext cx="285619" cy="26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79438" y="2466659"/>
            <a:ext cx="257057" cy="200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7884" y="3516564"/>
            <a:ext cx="4855537" cy="29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680" y="3957593"/>
            <a:ext cx="11520000" cy="1668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175605" y="4606019"/>
            <a:ext cx="10263272" cy="28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80465" y="5149553"/>
            <a:ext cx="8178247" cy="28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91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3"/>
          <p:cNvSpPr/>
          <p:nvPr/>
        </p:nvSpPr>
        <p:spPr bwMode="white">
          <a:xfrm>
            <a:off x="2210877" y="2204864"/>
            <a:ext cx="5181268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65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57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45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0512" y="920291"/>
            <a:ext cx="1466181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5338" y="920291"/>
            <a:ext cx="1475702" cy="28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51404" y="920291"/>
            <a:ext cx="904462" cy="28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7404" y="2579852"/>
            <a:ext cx="5712396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1388" y="3705301"/>
            <a:ext cx="266578" cy="2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19966" y="5336249"/>
            <a:ext cx="4560396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65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095" y="2743285"/>
            <a:ext cx="3923809" cy="13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713" y="764704"/>
            <a:ext cx="11520000" cy="3189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5514" y="1366287"/>
            <a:ext cx="618842" cy="276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37713" y="1356738"/>
            <a:ext cx="637884" cy="28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2225" y="1901029"/>
            <a:ext cx="333223" cy="26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0506" y="2426221"/>
            <a:ext cx="656925" cy="28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32919" y="2435770"/>
            <a:ext cx="656925" cy="276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8027" y="2960962"/>
            <a:ext cx="618842" cy="276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06142" y="2980060"/>
            <a:ext cx="342743" cy="25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32985" y="2960962"/>
            <a:ext cx="628363" cy="28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35035" y="3495703"/>
            <a:ext cx="618842" cy="276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68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33421" y="1359270"/>
            <a:ext cx="238016" cy="20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09322" y="2962218"/>
            <a:ext cx="238016" cy="20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764704"/>
            <a:ext cx="11520000" cy="4204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2201" y="840976"/>
            <a:ext cx="218975" cy="219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54912" y="4053968"/>
            <a:ext cx="266578" cy="20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552" y="836712"/>
            <a:ext cx="11520000" cy="1590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8642" y="1522357"/>
            <a:ext cx="209454" cy="21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552" y="2427027"/>
            <a:ext cx="11520000" cy="3019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272361" y="2531802"/>
            <a:ext cx="266578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44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6314" y="2284044"/>
            <a:ext cx="10263272" cy="2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11173" y="2779961"/>
            <a:ext cx="3379834" cy="2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6314" y="4286784"/>
            <a:ext cx="10263272" cy="2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1173" y="4792238"/>
            <a:ext cx="4398545" cy="27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984" y="619223"/>
            <a:ext cx="11520000" cy="4465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2529" y="1247695"/>
            <a:ext cx="2056462" cy="266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07388" y="1742854"/>
            <a:ext cx="2151669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3256" y="2247537"/>
            <a:ext cx="2085024" cy="2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73703" y="2247537"/>
            <a:ext cx="1542347" cy="2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7636" y="2752219"/>
            <a:ext cx="618842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61967" y="2742696"/>
            <a:ext cx="2085024" cy="2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83223" y="3247378"/>
            <a:ext cx="1532826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57636" y="3752061"/>
            <a:ext cx="609322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61967" y="3752061"/>
            <a:ext cx="2085024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56579" y="4247220"/>
            <a:ext cx="2075504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17570" y="4247220"/>
            <a:ext cx="2085024" cy="2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5085184"/>
            <a:ext cx="11520000" cy="1124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8294093" y="5247132"/>
            <a:ext cx="618842" cy="27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2372242" y="5752031"/>
            <a:ext cx="1332892" cy="27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6294754" y="5752031"/>
            <a:ext cx="628363" cy="27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08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2495" y="1759025"/>
            <a:ext cx="1351933" cy="28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04528" y="1759025"/>
            <a:ext cx="609322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89090" y="1759025"/>
            <a:ext cx="923504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87074" y="2264239"/>
            <a:ext cx="913983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95008" y="2264239"/>
            <a:ext cx="628363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89090" y="2264239"/>
            <a:ext cx="913983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91933" y="3760817"/>
            <a:ext cx="3627371" cy="28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06314" y="4266031"/>
            <a:ext cx="3522644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2022-11-09T06:57:00Z</dcterms:created>
  <dcterms:modified xsi:type="dcterms:W3CDTF">2023-01-07T05:29:24Z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