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280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5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2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90677" y="3921200"/>
            <a:ext cx="323702" cy="25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7338" y="3902145"/>
            <a:ext cx="333223" cy="285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6049" y="3911673"/>
            <a:ext cx="333223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32231" y="3902145"/>
            <a:ext cx="323702" cy="285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712" y="4292769"/>
            <a:ext cx="11520000" cy="1986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41637" y="4866213"/>
            <a:ext cx="10359019" cy="286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356017" y="5372467"/>
            <a:ext cx="10548892" cy="27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346497" y="5869169"/>
            <a:ext cx="1056793" cy="27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4017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520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2822" y="1691956"/>
            <a:ext cx="228495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10061" y="1691956"/>
            <a:ext cx="218975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9020" y="2188068"/>
            <a:ext cx="266578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3103" y="2188068"/>
            <a:ext cx="190413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90822" y="2188068"/>
            <a:ext cx="238016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9780" y="2693720"/>
            <a:ext cx="199933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764704"/>
            <a:ext cx="11520000" cy="3459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48846" y="2346727"/>
            <a:ext cx="1199603" cy="28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48846" y="2851831"/>
            <a:ext cx="1209123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20813" y="3347405"/>
            <a:ext cx="599801" cy="28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0367" y="3347405"/>
            <a:ext cx="323702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5177" y="3852509"/>
            <a:ext cx="913983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77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8727" y="863092"/>
            <a:ext cx="609322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6925" y="3829877"/>
            <a:ext cx="10253752" cy="28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1305" y="4335471"/>
            <a:ext cx="3084694" cy="27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2" y="1052736"/>
            <a:ext cx="11521282" cy="194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2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636912"/>
            <a:ext cx="4961905" cy="13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35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6396" y="1521223"/>
            <a:ext cx="285619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9983" y="1521223"/>
            <a:ext cx="285619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6727" y="1540300"/>
            <a:ext cx="285619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7041" y="1521223"/>
            <a:ext cx="285619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4000" y="2112602"/>
            <a:ext cx="295140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7173" y="2112602"/>
            <a:ext cx="304661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18578" y="2112602"/>
            <a:ext cx="295140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93884" y="2112602"/>
            <a:ext cx="295140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19768" y="3095054"/>
            <a:ext cx="580760" cy="619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51206" y="3104593"/>
            <a:ext cx="618842" cy="600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29289" y="4182429"/>
            <a:ext cx="609322" cy="55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22644" y="4163352"/>
            <a:ext cx="628363" cy="572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3049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7024" y="1898894"/>
            <a:ext cx="1209123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6247" y="1908425"/>
            <a:ext cx="120912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40330" y="1898894"/>
            <a:ext cx="1209123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4446" y="2909182"/>
            <a:ext cx="120912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83140" y="2909182"/>
            <a:ext cx="1199603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3966" y="3404794"/>
            <a:ext cx="119960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88000" y="3404794"/>
            <a:ext cx="119960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92696"/>
            <a:ext cx="11520000" cy="2496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52607" y="1293018"/>
            <a:ext cx="323702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52607" y="1778994"/>
            <a:ext cx="323702" cy="28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52607" y="2293557"/>
            <a:ext cx="323702" cy="2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43086" y="2789061"/>
            <a:ext cx="342743" cy="276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32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479" y="1321739"/>
            <a:ext cx="1504264" cy="27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70512" y="1312187"/>
            <a:ext cx="1789884" cy="28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1338" y="1818412"/>
            <a:ext cx="1770842" cy="28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79834" y="1818412"/>
            <a:ext cx="1190082" cy="28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1338" y="2315086"/>
            <a:ext cx="1789884" cy="28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65652" y="2315086"/>
            <a:ext cx="1485223" cy="28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90611" y="2840414"/>
            <a:ext cx="228495" cy="219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646604"/>
            <a:ext cx="11520000" cy="50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9104555" y="3742961"/>
            <a:ext cx="257057" cy="211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5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46545" y="1348628"/>
            <a:ext cx="209454" cy="2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7801" y="2377294"/>
            <a:ext cx="228495" cy="21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3057" y="3920292"/>
            <a:ext cx="228495" cy="21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8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60264" y="1367624"/>
            <a:ext cx="295140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60264" y="1881913"/>
            <a:ext cx="295140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98347" y="2415251"/>
            <a:ext cx="257057" cy="200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60264" y="2910493"/>
            <a:ext cx="295140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60264" y="3424783"/>
            <a:ext cx="295140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60264" y="3939073"/>
            <a:ext cx="295140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713" y="692696"/>
            <a:ext cx="11520000" cy="311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3498" y="1302414"/>
            <a:ext cx="913983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23927" y="1302414"/>
            <a:ext cx="637884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28258" y="1302414"/>
            <a:ext cx="628363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2589" y="1302414"/>
            <a:ext cx="628363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8027" y="1816864"/>
            <a:ext cx="599801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9349" y="2331314"/>
            <a:ext cx="609322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32853" y="2331314"/>
            <a:ext cx="628363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37117" y="2331314"/>
            <a:ext cx="333223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1927" y="2864817"/>
            <a:ext cx="333223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71134" y="2855290"/>
            <a:ext cx="323702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07068" y="3369740"/>
            <a:ext cx="904462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145" y="3760980"/>
            <a:ext cx="11520000" cy="2056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1412549" y="3846668"/>
            <a:ext cx="618842" cy="26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10171558" y="3837147"/>
            <a:ext cx="1513785" cy="28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1117409" y="4351277"/>
            <a:ext cx="333223" cy="27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2145640" y="4351277"/>
            <a:ext cx="1199603" cy="28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4030731" y="4351277"/>
            <a:ext cx="1789884" cy="28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3459492" y="4865407"/>
            <a:ext cx="1494743" cy="27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8"/>
          <p:cNvSpPr/>
          <p:nvPr/>
        </p:nvSpPr>
        <p:spPr bwMode="white">
          <a:xfrm>
            <a:off x="5668285" y="4865407"/>
            <a:ext cx="1228165" cy="28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9"/>
          <p:cNvSpPr/>
          <p:nvPr/>
        </p:nvSpPr>
        <p:spPr bwMode="white">
          <a:xfrm>
            <a:off x="7610500" y="4865407"/>
            <a:ext cx="1228165" cy="28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0"/>
          <p:cNvSpPr/>
          <p:nvPr/>
        </p:nvSpPr>
        <p:spPr bwMode="white">
          <a:xfrm>
            <a:off x="9543194" y="4865407"/>
            <a:ext cx="1237685" cy="28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2022-11-09T06:57:00Z</dcterms:created>
  <dcterms:modified xsi:type="dcterms:W3CDTF">2023-01-07T05:21:45Z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