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1" r:id="rId4"/>
    <p:sldId id="262" r:id="rId5"/>
    <p:sldId id="263" r:id="rId6"/>
    <p:sldId id="265" r:id="rId7"/>
    <p:sldId id="266" r:id="rId8"/>
    <p:sldId id="268" r:id="rId9"/>
    <p:sldId id="269" r:id="rId10"/>
    <p:sldId id="270" r:id="rId11"/>
    <p:sldId id="271" r:id="rId12"/>
    <p:sldId id="272" r:id="rId13"/>
    <p:sldId id="274" r:id="rId14"/>
    <p:sldId id="276" r:id="rId15"/>
    <p:sldId id="278" r:id="rId16"/>
    <p:sldId id="279" r:id="rId17"/>
    <p:sldId id="280" r:id="rId18"/>
    <p:sldId id="281" r:id="rId19"/>
  </p:sldIdLst>
  <p:sldSz cx="12192000" cy="6858000"/>
  <p:notesSz cx="6858000" cy="9144000"/>
  <p:custDataLst>
    <p:tags r:id="rId2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383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70" d="100"/>
          <a:sy n="70" d="100"/>
        </p:scale>
        <p:origin x="682" y="336"/>
      </p:cViewPr>
      <p:guideLst>
        <p:guide orient="horz" pos="2158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48683" y="0"/>
            <a:ext cx="12236449" cy="6902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-48683" y="0"/>
            <a:ext cx="12240683" cy="685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176184" y="3932238"/>
            <a:ext cx="3810000" cy="20272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2176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54049" y="2657046"/>
            <a:ext cx="10615537" cy="2767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68429" y="3286825"/>
            <a:ext cx="10901157" cy="2862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58909" y="3916604"/>
            <a:ext cx="10920198" cy="2862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49388" y="4546383"/>
            <a:ext cx="990148" cy="2767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0084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29950" y="2919422"/>
            <a:ext cx="628363" cy="2761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262247" y="2919422"/>
            <a:ext cx="323702" cy="2665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396859" y="3547829"/>
            <a:ext cx="333223" cy="2665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367305" y="3557350"/>
            <a:ext cx="618842" cy="2665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6119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53652" y="1425241"/>
            <a:ext cx="2903801" cy="2859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290148" y="1425241"/>
            <a:ext cx="1466181" cy="2763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413256" y="1425241"/>
            <a:ext cx="1171041" cy="2859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100727" y="2692771"/>
            <a:ext cx="628363" cy="2763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080694" y="2692771"/>
            <a:ext cx="628363" cy="2763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224826" y="3312240"/>
            <a:ext cx="4417586" cy="2859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815438" y="3950770"/>
            <a:ext cx="1180561" cy="2763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0" name="img_16777215" descr="1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4293859"/>
            <a:ext cx="11520000" cy="19868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Rectangle 2"/>
          <p:cNvSpPr/>
          <p:nvPr/>
        </p:nvSpPr>
        <p:spPr bwMode="white">
          <a:xfrm>
            <a:off x="2653586" y="4542209"/>
            <a:ext cx="609322" cy="2674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3"/>
          <p:cNvSpPr/>
          <p:nvPr/>
        </p:nvSpPr>
        <p:spPr bwMode="white">
          <a:xfrm>
            <a:off x="1054115" y="5803068"/>
            <a:ext cx="7311867" cy="2770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1327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1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3432" y="3852708"/>
            <a:ext cx="11520000" cy="11938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6807" y="473497"/>
            <a:ext cx="11520000" cy="30847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1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6807" y="3425825"/>
            <a:ext cx="11520000" cy="30847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3308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672297" y="891709"/>
            <a:ext cx="1218644" cy="2766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052462" y="891709"/>
            <a:ext cx="3027570" cy="2861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367966" y="1521310"/>
            <a:ext cx="599801" cy="2766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719570" y="2141372"/>
            <a:ext cx="637884" cy="2671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356132" y="2141372"/>
            <a:ext cx="656925" cy="2671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234347" y="3381495"/>
            <a:ext cx="1199603" cy="2766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947404" y="3381495"/>
            <a:ext cx="628363" cy="2766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358446" y="3992017"/>
            <a:ext cx="618842" cy="2766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937884" y="4001557"/>
            <a:ext cx="1228165" cy="2766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5401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948066" y="910988"/>
            <a:ext cx="2427768" cy="2769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003867" y="910988"/>
            <a:ext cx="637884" cy="2673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794743" y="2142866"/>
            <a:ext cx="3237024" cy="2769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462842" y="2763580"/>
            <a:ext cx="4588958" cy="2864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5793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5478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2665" y="2711539"/>
            <a:ext cx="5038095" cy="14285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5509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044595" y="1875024"/>
            <a:ext cx="666446" cy="5441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863371" y="1855932"/>
            <a:ext cx="618842" cy="5822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710380" y="1884569"/>
            <a:ext cx="675966" cy="5250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538677" y="1903661"/>
            <a:ext cx="675966" cy="5154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404727" y="1836841"/>
            <a:ext cx="637884" cy="6204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213983" y="1855932"/>
            <a:ext cx="656925" cy="5536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060991" y="1875024"/>
            <a:ext cx="656925" cy="5154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908330" y="1875024"/>
            <a:ext cx="637884" cy="5059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063636" y="3421420"/>
            <a:ext cx="647404" cy="5059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949057" y="3383237"/>
            <a:ext cx="514115" cy="5822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3719900" y="3364146"/>
            <a:ext cx="675966" cy="6204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4529157" y="3402328"/>
            <a:ext cx="609322" cy="5154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6385685" y="3411874"/>
            <a:ext cx="666446" cy="5536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7223504" y="3373692"/>
            <a:ext cx="628363" cy="5918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9080033" y="3364146"/>
            <a:ext cx="647404" cy="5822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9927371" y="3373691"/>
            <a:ext cx="628363" cy="5918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2000" y="692696"/>
            <a:ext cx="11520000" cy="37209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594181" y="1351010"/>
            <a:ext cx="218975" cy="2098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308561" y="2972944"/>
            <a:ext cx="209454" cy="2098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505196"/>
            <a:ext cx="11520000" cy="27797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115607" y="686694"/>
            <a:ext cx="266578" cy="2197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3284984"/>
            <a:ext cx="11520000" cy="26970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7429458" y="3408874"/>
            <a:ext cx="266578" cy="2096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9017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785553" y="872725"/>
            <a:ext cx="228495" cy="2195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9802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06314" y="2081566"/>
            <a:ext cx="2799074" cy="2761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606314" y="3262225"/>
            <a:ext cx="6445487" cy="2761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img_16777215" descr="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4712" y="3664812"/>
            <a:ext cx="11520000" cy="23963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/>
          <p:cNvSpPr/>
          <p:nvPr/>
        </p:nvSpPr>
        <p:spPr bwMode="white">
          <a:xfrm>
            <a:off x="1641637" y="4991884"/>
            <a:ext cx="10263272" cy="2864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3"/>
          <p:cNvSpPr/>
          <p:nvPr/>
        </p:nvSpPr>
        <p:spPr bwMode="white">
          <a:xfrm>
            <a:off x="1346497" y="5583816"/>
            <a:ext cx="6150347" cy="2864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6271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224495" y="2014846"/>
            <a:ext cx="618842" cy="2761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758314" y="2605143"/>
            <a:ext cx="1199603" cy="2761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919834" y="4376036"/>
            <a:ext cx="913983" cy="2761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681157" y="4366515"/>
            <a:ext cx="923504" cy="2856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1391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767834" y="1521132"/>
            <a:ext cx="342743" cy="2670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376826" y="1521132"/>
            <a:ext cx="323702" cy="2670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614181" y="1511594"/>
            <a:ext cx="628363" cy="2765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625024" y="2102906"/>
            <a:ext cx="2380165" cy="2861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451338" y="2102906"/>
            <a:ext cx="1370975" cy="2861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319702" y="3285530"/>
            <a:ext cx="333223" cy="2765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185752" y="3285530"/>
            <a:ext cx="637884" cy="2765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758644" y="3876842"/>
            <a:ext cx="2046942" cy="2765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519636" y="3876842"/>
            <a:ext cx="2065983" cy="2765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0669983" y="3876842"/>
            <a:ext cx="1190082" cy="2765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330214" y="4468154"/>
            <a:ext cx="904462" cy="2670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2920165" y="4468154"/>
            <a:ext cx="2065983" cy="2765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PLACING_PICTURE_USER_VIEWPORT" val="{&quot;height&quot;:9804,&quot;width&quot;:11556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宽屏</PresentationFormat>
  <Paragraphs>0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1" baseType="lpstr">
      <vt:lpstr>宋体</vt:lpstr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12</cp:revision>
  <dcterms:created xsi:type="dcterms:W3CDTF">2022-11-09T06:57:00Z</dcterms:created>
  <dcterms:modified xsi:type="dcterms:W3CDTF">2023-01-07T05:37:12Z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EF61A80214C74A3AB5C2585E252DAB25</vt:lpwstr>
  </property>
</Properties>
</file>