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3" r:id="rId14"/>
    <p:sldId id="274" r:id="rId15"/>
    <p:sldId id="276" r:id="rId16"/>
    <p:sldId id="277" r:id="rId17"/>
    <p:sldId id="278" r:id="rId18"/>
    <p:sldId id="279" r:id="rId19"/>
    <p:sldId id="280" r:id="rId20"/>
  </p:sldIdLst>
  <p:sldSz cx="12192000" cy="6858000"/>
  <p:notesSz cx="6858000" cy="9144000"/>
  <p:custDataLst>
    <p:tags r:id="rId21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682" y="33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368" y="720000"/>
            <a:ext cx="11520000" cy="45618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567235" y="1300941"/>
            <a:ext cx="1209123" cy="26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461847" y="1300941"/>
            <a:ext cx="1513785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30343" y="1815216"/>
            <a:ext cx="1199603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4475" y="1815216"/>
            <a:ext cx="1818446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908987" y="1815216"/>
            <a:ext cx="1837487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78541" y="2329492"/>
            <a:ext cx="2818115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00260" y="2843767"/>
            <a:ext cx="3484561" cy="28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473682" y="3367567"/>
            <a:ext cx="2085024" cy="285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67830" y="3881842"/>
            <a:ext cx="2132628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615500" y="4405642"/>
            <a:ext cx="2132628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11108591" y="4415165"/>
            <a:ext cx="628363" cy="2666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88062" y="4919917"/>
            <a:ext cx="628363" cy="276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289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36561" y="2054273"/>
            <a:ext cx="333223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357785" y="2654696"/>
            <a:ext cx="323702" cy="276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204462" y="2664226"/>
            <a:ext cx="333223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44528" y="3274180"/>
            <a:ext cx="333223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015041" y="3274180"/>
            <a:ext cx="333223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071173" y="3274180"/>
            <a:ext cx="342743" cy="2668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462181" y="4770472"/>
            <a:ext cx="6426446" cy="5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49388" y="5380425"/>
            <a:ext cx="5674314" cy="571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719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66380" y="2844139"/>
            <a:ext cx="323702" cy="2667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680" y="3891921"/>
            <a:ext cx="11520000" cy="18386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5990018" y="4053876"/>
            <a:ext cx="637884" cy="27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7351473" y="4044349"/>
            <a:ext cx="628363" cy="2858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4"/>
          <p:cNvSpPr/>
          <p:nvPr/>
        </p:nvSpPr>
        <p:spPr bwMode="white">
          <a:xfrm>
            <a:off x="1191605" y="4654063"/>
            <a:ext cx="1332892" cy="27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7103936" y="4654063"/>
            <a:ext cx="3874909" cy="2762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2524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8465"/>
          <a:stretch/>
        </p:blipFill>
        <p:spPr>
          <a:xfrm>
            <a:off x="983432" y="4972466"/>
            <a:ext cx="11520000" cy="12664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185"/>
          <a:stretch/>
        </p:blipFill>
        <p:spPr>
          <a:xfrm>
            <a:off x="479376" y="907169"/>
            <a:ext cx="11520000" cy="1224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9376" y="2131305"/>
            <a:ext cx="11520000" cy="17297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16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2290"/>
          <a:stretch/>
        </p:blipFill>
        <p:spPr>
          <a:xfrm>
            <a:off x="479376" y="3861048"/>
            <a:ext cx="11520000" cy="11505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747"/>
          <a:stretch/>
        </p:blipFill>
        <p:spPr>
          <a:xfrm>
            <a:off x="479376" y="1052736"/>
            <a:ext cx="11520000" cy="30001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88301" y="1814835"/>
            <a:ext cx="9101752" cy="28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60070" y="2414816"/>
            <a:ext cx="4693685" cy="28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78780" y="3014798"/>
            <a:ext cx="9101752" cy="2857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260070" y="3614780"/>
            <a:ext cx="1637553" cy="2761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0280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386677" y="2205550"/>
            <a:ext cx="1666115" cy="28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62049" y="2205550"/>
            <a:ext cx="1390016" cy="295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37487" y="2215073"/>
            <a:ext cx="1390016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38677" y="3491123"/>
            <a:ext cx="6921520" cy="28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30214" y="4100580"/>
            <a:ext cx="1056793" cy="2666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62578" y="4690991"/>
            <a:ext cx="7197619" cy="2856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49256" y="5290925"/>
            <a:ext cx="1037752" cy="2761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5291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04264" y="882152"/>
            <a:ext cx="228495" cy="2193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96925" y="3257207"/>
            <a:ext cx="10234710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1785" y="3858124"/>
            <a:ext cx="8625719" cy="2766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4312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024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2744872"/>
            <a:ext cx="5019048" cy="13619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202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253057" y="1349046"/>
            <a:ext cx="628363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089223" y="1349046"/>
            <a:ext cx="628363" cy="2668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0776" y="2406989"/>
            <a:ext cx="33322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95272" y="2406989"/>
            <a:ext cx="666446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6314" y="2940726"/>
            <a:ext cx="628363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76033" y="2940726"/>
            <a:ext cx="618842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717917" y="2940726"/>
            <a:ext cx="647404" cy="285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406049" y="3474462"/>
            <a:ext cx="609322" cy="2763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68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47801" y="1359270"/>
            <a:ext cx="228495" cy="22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7801" y="2962218"/>
            <a:ext cx="228495" cy="2289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152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90413" y="805741"/>
            <a:ext cx="238016" cy="21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577090" y="2406252"/>
            <a:ext cx="228495" cy="2191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67521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108595" y="901532"/>
            <a:ext cx="228495" cy="219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1043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15768" y="1300890"/>
            <a:ext cx="333223" cy="28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1190" y="1310413"/>
            <a:ext cx="333223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443471" y="1310413"/>
            <a:ext cx="333223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71173" y="1300890"/>
            <a:ext cx="323702" cy="28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13454" y="1319936"/>
            <a:ext cx="333223" cy="2571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260595" y="1310413"/>
            <a:ext cx="342743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825289" y="1824644"/>
            <a:ext cx="333223" cy="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701190" y="1824644"/>
            <a:ext cx="323702" cy="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738611" y="1824644"/>
            <a:ext cx="323702" cy="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7366314" y="1824644"/>
            <a:ext cx="314181" cy="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813454" y="1824644"/>
            <a:ext cx="323702" cy="2666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9679834" y="1824644"/>
            <a:ext cx="342743" cy="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736958" y="2338875"/>
            <a:ext cx="1237685" cy="28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4957586" y="2853107"/>
            <a:ext cx="1923173" cy="2856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7575768" y="3891092"/>
            <a:ext cx="1199603" cy="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2615504" y="4405323"/>
            <a:ext cx="1218644" cy="2761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06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87272" y="1853991"/>
            <a:ext cx="7169057" cy="285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87272" y="2883160"/>
            <a:ext cx="9358809" cy="2858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5" name="img_1677721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1424" y="3826566"/>
            <a:ext cx="11520000" cy="20913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1568349" y="4953426"/>
            <a:ext cx="10263272" cy="28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263688" y="5469108"/>
            <a:ext cx="5579107" cy="2864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847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74776" y="1300776"/>
            <a:ext cx="904462" cy="80927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033752" y="1691134"/>
            <a:ext cx="1782328" cy="418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282280" y="2947897"/>
            <a:ext cx="504595" cy="69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804264" y="2947897"/>
            <a:ext cx="771173" cy="6950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2" baseType="lpstr">
      <vt:lpstr>宋体</vt:lpstr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12</cp:revision>
  <dcterms:created xsi:type="dcterms:W3CDTF">2022-11-09T06:57:00Z</dcterms:created>
  <dcterms:modified xsi:type="dcterms:W3CDTF">2023-01-07T05:34:47Z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