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5" r:id="rId15"/>
    <p:sldId id="277" r:id="rId16"/>
    <p:sldId id="279" r:id="rId17"/>
    <p:sldId id="280" r:id="rId18"/>
    <p:sldId id="281" r:id="rId19"/>
    <p:sldId id="282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3834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5690" y="1928314"/>
            <a:ext cx="5712396" cy="27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5690" y="3025159"/>
            <a:ext cx="4988826" cy="28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5690" y="4131543"/>
            <a:ext cx="5864727" cy="27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3777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3797" y="1394295"/>
            <a:ext cx="1228165" cy="28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66177" y="1394295"/>
            <a:ext cx="618842" cy="27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49582" y="1947572"/>
            <a:ext cx="628363" cy="27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5715" y="1947572"/>
            <a:ext cx="628363" cy="27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91334" y="2500850"/>
            <a:ext cx="628363" cy="27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47996" y="2510389"/>
            <a:ext cx="618842" cy="26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14706" y="3054127"/>
            <a:ext cx="1342413" cy="28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46872" y="3607405"/>
            <a:ext cx="913983" cy="27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15368" y="4151143"/>
            <a:ext cx="3179900" cy="28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696" y="4537516"/>
            <a:ext cx="11520000" cy="111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4115803" y="4642792"/>
            <a:ext cx="618842" cy="267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9209357" y="4642792"/>
            <a:ext cx="1513785" cy="267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11427671" y="4633221"/>
            <a:ext cx="333223" cy="28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1202481" y="5188315"/>
            <a:ext cx="1199603" cy="27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4879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35960" y="2276872"/>
            <a:ext cx="6048672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767408" y="2807208"/>
            <a:ext cx="7416824" cy="18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67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1537" y="1454660"/>
            <a:ext cx="618842" cy="27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65851" y="1454660"/>
            <a:ext cx="618842" cy="27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32760" y="1998499"/>
            <a:ext cx="628363" cy="27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3537" y="2561421"/>
            <a:ext cx="628363" cy="26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86413" y="3658640"/>
            <a:ext cx="323702" cy="26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57388" y="3668182"/>
            <a:ext cx="323702" cy="25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37752" y="3649099"/>
            <a:ext cx="1694677" cy="28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87988"/>
            <a:ext cx="11520000" cy="2265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9898809" y="4221824"/>
            <a:ext cx="428429" cy="21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984" y="720000"/>
            <a:ext cx="11520000" cy="375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59917" y="1863887"/>
            <a:ext cx="333223" cy="276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365104"/>
            <a:ext cx="11520000" cy="1577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771118" y="5043797"/>
            <a:ext cx="333223" cy="28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692696"/>
            <a:ext cx="11520000" cy="971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664315"/>
            <a:ext cx="11520000" cy="2819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64704"/>
            <a:ext cx="11520000" cy="4269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8392" y="1460467"/>
            <a:ext cx="62836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4987" y="1460467"/>
            <a:ext cx="618842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3433" y="1460467"/>
            <a:ext cx="62836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31350" y="2575596"/>
            <a:ext cx="323702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5433" y="2575596"/>
            <a:ext cx="323702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33896" y="2575596"/>
            <a:ext cx="323702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31218" y="4529454"/>
            <a:ext cx="1132958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25631" y="4529454"/>
            <a:ext cx="1123438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10524" y="4529454"/>
            <a:ext cx="1142479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81" y="692696"/>
            <a:ext cx="11520000" cy="4396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42365" y="883422"/>
            <a:ext cx="218975" cy="20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2213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1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476" y="2733762"/>
            <a:ext cx="5019048" cy="13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62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1190" y="1339149"/>
            <a:ext cx="628363" cy="2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1917" y="1339149"/>
            <a:ext cx="618842" cy="2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2314" y="1901147"/>
            <a:ext cx="628363" cy="2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32694" y="1901147"/>
            <a:ext cx="618842" cy="2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95867" y="2453619"/>
            <a:ext cx="628363" cy="2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71239" y="2463144"/>
            <a:ext cx="618842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55801" y="2463144"/>
            <a:ext cx="628363" cy="2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30016" y="3015616"/>
            <a:ext cx="333223" cy="2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54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33421" y="1387170"/>
            <a:ext cx="228495" cy="219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836712"/>
            <a:ext cx="11520000" cy="3367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0413" y="951204"/>
            <a:ext cx="218975" cy="20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27074" y="2620886"/>
            <a:ext cx="209454" cy="20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64704"/>
            <a:ext cx="11520000" cy="329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0413" y="860029"/>
            <a:ext cx="218975" cy="2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69884" y="2537765"/>
            <a:ext cx="218975" cy="2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4062979"/>
            <a:ext cx="11520000" cy="1089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72" y="737535"/>
            <a:ext cx="11520000" cy="2688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18643" y="832864"/>
            <a:ext cx="266578" cy="209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64704"/>
            <a:ext cx="11520000" cy="1712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1371" y="1443890"/>
            <a:ext cx="1351933" cy="286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26016" y="1453456"/>
            <a:ext cx="599801" cy="25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0611" y="2017850"/>
            <a:ext cx="618842" cy="248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31074" y="1998718"/>
            <a:ext cx="333223" cy="277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272" y="764704"/>
            <a:ext cx="11520000" cy="3864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10412" y="1957509"/>
            <a:ext cx="228495" cy="229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1784" y="2510971"/>
            <a:ext cx="199933" cy="219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42776" y="3064433"/>
            <a:ext cx="209454" cy="219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43503" y="3617894"/>
            <a:ext cx="238016" cy="20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76263" y="4161814"/>
            <a:ext cx="266578" cy="219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2022-11-09T06:57:00Z</dcterms:created>
  <dcterms:modified xsi:type="dcterms:W3CDTF">2023-01-07T05:19:46Z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