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5" r:id="rId7"/>
    <p:sldId id="267" r:id="rId8"/>
    <p:sldId id="269" r:id="rId9"/>
    <p:sldId id="270" r:id="rId10"/>
    <p:sldId id="272" r:id="rId11"/>
    <p:sldId id="273" r:id="rId12"/>
    <p:sldId id="274" r:id="rId13"/>
    <p:sldId id="275" r:id="rId14"/>
    <p:sldId id="277" r:id="rId15"/>
    <p:sldId id="278" r:id="rId16"/>
    <p:sldId id="279" r:id="rId17"/>
    <p:sldId id="280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26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52793" y="2208276"/>
            <a:ext cx="6835834" cy="3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388" y="2742529"/>
            <a:ext cx="1075834" cy="3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42545" y="2971495"/>
            <a:ext cx="628363" cy="27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95867" y="3496208"/>
            <a:ext cx="618842" cy="286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89950" y="4030461"/>
            <a:ext cx="904462" cy="27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88958" y="4030461"/>
            <a:ext cx="609322" cy="26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79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9966" y="1387170"/>
            <a:ext cx="5141157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31834" y="1396701"/>
            <a:ext cx="618842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2264" y="1920907"/>
            <a:ext cx="3694016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08661" y="2454644"/>
            <a:ext cx="628363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05586" y="2978850"/>
            <a:ext cx="628363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87404" y="4570529"/>
            <a:ext cx="10263272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2264" y="5104266"/>
            <a:ext cx="1637553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50645"/>
            <a:ext cx="11520000" cy="4152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9456" y="2582756"/>
            <a:ext cx="6835834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5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327"/>
          <a:stretch/>
        </p:blipFill>
        <p:spPr>
          <a:xfrm>
            <a:off x="839416" y="4797152"/>
            <a:ext cx="11520000" cy="1082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316"/>
          <a:stretch/>
        </p:blipFill>
        <p:spPr>
          <a:xfrm>
            <a:off x="407368" y="856643"/>
            <a:ext cx="11520000" cy="1508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84" y="2365637"/>
            <a:ext cx="11520000" cy="1603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7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352"/>
          <a:stretch/>
        </p:blipFill>
        <p:spPr>
          <a:xfrm>
            <a:off x="407368" y="3933056"/>
            <a:ext cx="11520000" cy="1600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236"/>
          <a:stretch/>
        </p:blipFill>
        <p:spPr>
          <a:xfrm>
            <a:off x="479376" y="1196752"/>
            <a:ext cx="11520000" cy="3129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18814" y="2885994"/>
            <a:ext cx="266578" cy="219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47376" y="3419944"/>
            <a:ext cx="218975" cy="219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37855" y="3953895"/>
            <a:ext cx="228495" cy="219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75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7404" y="1377677"/>
            <a:ext cx="2665785" cy="285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87404" y="2445211"/>
            <a:ext cx="10272793" cy="27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1785" y="2978979"/>
            <a:ext cx="1475702" cy="276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67041" y="3531809"/>
            <a:ext cx="257057" cy="219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69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9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190" y="2719476"/>
            <a:ext cx="5047619" cy="1419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55174"/>
            <a:ext cx="11520000" cy="2570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01756" y="1445471"/>
            <a:ext cx="628363" cy="26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33987" y="1445471"/>
            <a:ext cx="628363" cy="26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78648" y="1950080"/>
            <a:ext cx="618842" cy="276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38582" y="1959601"/>
            <a:ext cx="323702" cy="257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8301" y="2464210"/>
            <a:ext cx="323702" cy="26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96499" y="2464210"/>
            <a:ext cx="618842" cy="276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11805" y="2968819"/>
            <a:ext cx="618842" cy="285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92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52462" y="1320854"/>
            <a:ext cx="209454" cy="209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7801" y="2856371"/>
            <a:ext cx="228495" cy="219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84897"/>
            <a:ext cx="11520000" cy="2653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63078" y="694881"/>
            <a:ext cx="257057" cy="20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3140968"/>
            <a:ext cx="11520000" cy="3036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0818814" y="4286950"/>
            <a:ext cx="266578" cy="210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0847376" y="4802642"/>
            <a:ext cx="218975" cy="210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0847376" y="5308784"/>
            <a:ext cx="218975" cy="210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0818814" y="5824476"/>
            <a:ext cx="266578" cy="210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368" y="501392"/>
            <a:ext cx="11520000" cy="3115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31640" y="625241"/>
            <a:ext cx="238016" cy="20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89558" y="2759255"/>
            <a:ext cx="257057" cy="20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3616672"/>
            <a:ext cx="11520000" cy="2692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6724929" y="3817188"/>
            <a:ext cx="228495" cy="21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3241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0872" y="1903541"/>
            <a:ext cx="6873917" cy="286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1351" y="3505290"/>
            <a:ext cx="9796760" cy="286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928152"/>
            <a:ext cx="11520000" cy="2148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344011" y="4567784"/>
            <a:ext cx="3970115" cy="276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344011" y="5627473"/>
            <a:ext cx="10082380" cy="286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17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96264" y="1341445"/>
            <a:ext cx="1475702" cy="27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51603" y="1341445"/>
            <a:ext cx="1504264" cy="27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05983" y="1876844"/>
            <a:ext cx="1780363" cy="27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56462" y="1876844"/>
            <a:ext cx="1209123" cy="27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89818" y="2402682"/>
            <a:ext cx="1209123" cy="27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20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5471" y="1483263"/>
            <a:ext cx="238016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46942" y="1483263"/>
            <a:ext cx="257057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65057" y="1473722"/>
            <a:ext cx="228495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86280" y="2017547"/>
            <a:ext cx="218975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62181" y="3610859"/>
            <a:ext cx="218975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4712" y="4488880"/>
            <a:ext cx="11520000" cy="10587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8344183" y="4593802"/>
            <a:ext cx="609322" cy="21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12</cp:revision>
  <dcterms:created xsi:type="dcterms:W3CDTF">2022-11-09T06:57:00Z</dcterms:created>
  <dcterms:modified xsi:type="dcterms:W3CDTF">2023-01-07T05:57:47Z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