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640000" cy="4700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2510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6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6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4" y="2518019"/>
            <a:ext cx="3447619" cy="8952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94" y="3645024"/>
            <a:ext cx="4342857" cy="6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5085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76672"/>
            <a:ext cx="7543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836712"/>
            <a:ext cx="83703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840" y="692696"/>
            <a:ext cx="73740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00" y="1052736"/>
            <a:ext cx="8640000" cy="3921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052736"/>
            <a:ext cx="8640000" cy="3463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8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2023-01-07T08:17:38Z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