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6" r:id="rId4"/>
    <p:sldId id="267" r:id="rId5"/>
    <p:sldId id="269" r:id="rId6"/>
    <p:sldId id="270" r:id="rId7"/>
    <p:sldId id="272" r:id="rId8"/>
    <p:sldId id="273" r:id="rId9"/>
    <p:sldId id="274" r:id="rId10"/>
    <p:sldId id="275" r:id="rId11"/>
    <p:sldId id="276" r:id="rId12"/>
    <p:sldId id="278" r:id="rId13"/>
    <p:sldId id="279" r:id="rId14"/>
    <p:sldId id="280" r:id="rId15"/>
    <p:sldId id="281" r:id="rId16"/>
    <p:sldId id="282" r:id="rId17"/>
    <p:sldId id="284" r:id="rId18"/>
    <p:sldId id="285" r:id="rId19"/>
    <p:sldId id="286" r:id="rId20"/>
    <p:sldId id="287" r:id="rId21"/>
    <p:sldId id="288" r:id="rId22"/>
    <p:sldId id="283" r:id="rId23"/>
  </p:sldIdLst>
  <p:sldSz cx="9144000" cy="6858000" type="screen4x3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1354" y="336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052736"/>
            <a:ext cx="8640000" cy="4021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43827" y="3187385"/>
            <a:ext cx="876383" cy="381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38556" y="3854463"/>
            <a:ext cx="7030121" cy="390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9461" y="4521541"/>
            <a:ext cx="1914707" cy="390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888" y="692696"/>
            <a:ext cx="8640000" cy="47315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5424274"/>
            <a:ext cx="8640000" cy="1330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836712"/>
            <a:ext cx="85028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836712"/>
            <a:ext cx="863367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21233" y="5197174"/>
            <a:ext cx="6996414" cy="38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5492" y="5844579"/>
            <a:ext cx="7872155" cy="38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624810" y="6472942"/>
            <a:ext cx="7872155" cy="123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7176" y="836712"/>
            <a:ext cx="8640000" cy="5637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28047" y="2572806"/>
            <a:ext cx="1724189" cy="400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71420" y="3374080"/>
            <a:ext cx="2972083" cy="400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09656" y="4175354"/>
            <a:ext cx="1705137" cy="391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28047" y="5777903"/>
            <a:ext cx="1714663" cy="391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124744"/>
            <a:ext cx="8640000" cy="3863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56489" y="3233209"/>
            <a:ext cx="285777" cy="295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296" y="1068041"/>
            <a:ext cx="8640000" cy="3293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95464" y="2490598"/>
            <a:ext cx="6849128" cy="410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47746" y="3139819"/>
            <a:ext cx="7306372" cy="410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47746" y="3789040"/>
            <a:ext cx="5525027" cy="400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620688"/>
            <a:ext cx="5389242" cy="51839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754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720" y="1412776"/>
            <a:ext cx="5320902" cy="39309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4941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518159"/>
            <a:ext cx="4968552" cy="5948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8827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520307"/>
            <a:ext cx="3447619" cy="89523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3717032"/>
            <a:ext cx="2819048" cy="723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9712" y="476671"/>
            <a:ext cx="4824536" cy="60191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887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720" y="764704"/>
            <a:ext cx="4824536" cy="51396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0500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920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715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550509" y="2167436"/>
            <a:ext cx="219095" cy="209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983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92912" y="1653702"/>
            <a:ext cx="590606" cy="277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74787" y="1663263"/>
            <a:ext cx="600132" cy="267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68899" y="2150910"/>
            <a:ext cx="628710" cy="277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07664" y="2150910"/>
            <a:ext cx="943065" cy="277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21005" y="2648119"/>
            <a:ext cx="609658" cy="267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153669"/>
            <a:ext cx="8640000" cy="20026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3"/>
          <p:cNvSpPr/>
          <p:nvPr/>
        </p:nvSpPr>
        <p:spPr bwMode="white">
          <a:xfrm>
            <a:off x="968546" y="3792600"/>
            <a:ext cx="314355" cy="257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3083298" y="3783064"/>
            <a:ext cx="323880" cy="267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5198050" y="3783064"/>
            <a:ext cx="323880" cy="267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7312802" y="3783064"/>
            <a:ext cx="323880" cy="267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7"/>
          <p:cNvSpPr/>
          <p:nvPr/>
        </p:nvSpPr>
        <p:spPr bwMode="white">
          <a:xfrm>
            <a:off x="968546" y="4278951"/>
            <a:ext cx="323880" cy="267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8"/>
          <p:cNvSpPr/>
          <p:nvPr/>
        </p:nvSpPr>
        <p:spPr bwMode="white">
          <a:xfrm>
            <a:off x="3083298" y="4278951"/>
            <a:ext cx="323880" cy="267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9"/>
          <p:cNvSpPr/>
          <p:nvPr/>
        </p:nvSpPr>
        <p:spPr bwMode="white">
          <a:xfrm>
            <a:off x="5198050" y="4278951"/>
            <a:ext cx="333406" cy="267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0"/>
          <p:cNvSpPr/>
          <p:nvPr/>
        </p:nvSpPr>
        <p:spPr bwMode="white">
          <a:xfrm>
            <a:off x="7312802" y="4298023"/>
            <a:ext cx="323880" cy="247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1"/>
          <p:cNvSpPr/>
          <p:nvPr/>
        </p:nvSpPr>
        <p:spPr bwMode="white">
          <a:xfrm>
            <a:off x="968546" y="4774838"/>
            <a:ext cx="323880" cy="267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2"/>
          <p:cNvSpPr/>
          <p:nvPr/>
        </p:nvSpPr>
        <p:spPr bwMode="white">
          <a:xfrm>
            <a:off x="3083298" y="4774838"/>
            <a:ext cx="323880" cy="257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3"/>
          <p:cNvSpPr/>
          <p:nvPr/>
        </p:nvSpPr>
        <p:spPr bwMode="white">
          <a:xfrm>
            <a:off x="5198050" y="4774838"/>
            <a:ext cx="323880" cy="267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14"/>
          <p:cNvSpPr/>
          <p:nvPr/>
        </p:nvSpPr>
        <p:spPr bwMode="white">
          <a:xfrm>
            <a:off x="7312802" y="4774838"/>
            <a:ext cx="314355" cy="267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320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17764" y="2769655"/>
            <a:ext cx="228621" cy="210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17764" y="3266051"/>
            <a:ext cx="228621" cy="210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08238" y="4258844"/>
            <a:ext cx="247673" cy="200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87240"/>
            <a:ext cx="8640000" cy="3565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17764" y="3070607"/>
            <a:ext cx="228621" cy="219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17764" y="3575927"/>
            <a:ext cx="228621" cy="200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27289" y="4062179"/>
            <a:ext cx="219095" cy="209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4437112"/>
            <a:ext cx="8640000" cy="19012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8189984" y="5039006"/>
            <a:ext cx="257199" cy="210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8218562" y="6023056"/>
            <a:ext cx="200044" cy="210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5485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980728"/>
            <a:ext cx="8640000" cy="5297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47373" y="5096464"/>
            <a:ext cx="885909" cy="390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98641" y="5753839"/>
            <a:ext cx="866857" cy="390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836712"/>
            <a:ext cx="82758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88730" y="1649136"/>
            <a:ext cx="264608" cy="292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77583" y="2927108"/>
            <a:ext cx="337604" cy="282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全屏显示(4:3)</PresentationFormat>
  <Paragraphs>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5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11</cp:revision>
  <dcterms:created xsi:type="dcterms:W3CDTF">2022-11-09T06:57:19Z</dcterms:created>
  <dcterms:modified xsi:type="dcterms:W3CDTF">2023-01-07T08:03:35Z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