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7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62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96" y="1052736"/>
            <a:ext cx="8640000" cy="171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276872"/>
            <a:ext cx="3361905" cy="9333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46" y="3440938"/>
            <a:ext cx="4390476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7675788" cy="612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468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71035"/>
            <a:ext cx="8640000" cy="245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80728"/>
            <a:ext cx="8640000" cy="5362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122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404173"/>
            <a:ext cx="8929952" cy="74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90" y="764704"/>
            <a:ext cx="8252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