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6" r:id="rId4"/>
    <p:sldId id="268" r:id="rId5"/>
    <p:sldId id="269" r:id="rId6"/>
    <p:sldId id="277" r:id="rId7"/>
    <p:sldId id="272" r:id="rId8"/>
    <p:sldId id="273" r:id="rId9"/>
    <p:sldId id="274" r:id="rId10"/>
    <p:sldId id="275" r:id="rId11"/>
    <p:sldId id="276" r:id="rId12"/>
    <p:sldId id="271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1354" y="336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3506" y="1238641"/>
            <a:ext cx="5214764" cy="4374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5814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744" y="260648"/>
            <a:ext cx="4624022" cy="6401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81194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19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348880"/>
            <a:ext cx="3361905" cy="93333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784" y="3425825"/>
            <a:ext cx="3200000" cy="685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640000" cy="2964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64687" y="1331421"/>
            <a:ext cx="228621" cy="219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64776" y="2790003"/>
            <a:ext cx="209570" cy="200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905792"/>
            <a:ext cx="8640000" cy="1993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/>
          <p:cNvSpPr/>
          <p:nvPr/>
        </p:nvSpPr>
        <p:spPr bwMode="white">
          <a:xfrm>
            <a:off x="3521490" y="4535324"/>
            <a:ext cx="619184" cy="267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6865084" y="4535324"/>
            <a:ext cx="609658" cy="267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3531016" y="5012243"/>
            <a:ext cx="609658" cy="276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6284004" y="5012243"/>
            <a:ext cx="619184" cy="276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63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46341" y="2604548"/>
            <a:ext cx="238147" cy="209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46341" y="3090498"/>
            <a:ext cx="228621" cy="209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65393" y="3576447"/>
            <a:ext cx="209570" cy="209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36815" y="4052869"/>
            <a:ext cx="257199" cy="209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93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69472" y="1213441"/>
            <a:ext cx="238147" cy="209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888" y="1052736"/>
            <a:ext cx="8640000" cy="43984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13059" y="2703354"/>
            <a:ext cx="619184" cy="276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27900" y="2703354"/>
            <a:ext cx="914487" cy="276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09245" y="2712895"/>
            <a:ext cx="619184" cy="257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93919" y="3189952"/>
            <a:ext cx="1743241" cy="276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22585" y="4640206"/>
            <a:ext cx="914487" cy="267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94405" y="4640206"/>
            <a:ext cx="924013" cy="267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60557" y="5117264"/>
            <a:ext cx="314355" cy="276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041725" y="5126805"/>
            <a:ext cx="333406" cy="257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17049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744" y="545825"/>
            <a:ext cx="434243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8530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3768" y="1772816"/>
            <a:ext cx="4486720" cy="27192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5637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720" y="980728"/>
            <a:ext cx="4940932" cy="44236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4975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13</cp:revision>
  <dcterms:created xsi:type="dcterms:W3CDTF">2022-11-09T06:57:19Z</dcterms:created>
  <dcterms:modified xsi:type="dcterms:W3CDTF">2023-01-07T07:52:47Z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