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7" r:id="rId4"/>
    <p:sldId id="269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80" r:id="rId13"/>
    <p:sldId id="281" r:id="rId14"/>
    <p:sldId id="282" r:id="rId15"/>
    <p:sldId id="283" r:id="rId16"/>
    <p:sldId id="284" r:id="rId17"/>
    <p:sldId id="286" r:id="rId18"/>
    <p:sldId id="287" r:id="rId19"/>
    <p:sldId id="288" r:id="rId20"/>
    <p:sldId id="289" r:id="rId21"/>
    <p:sldId id="290" r:id="rId22"/>
    <p:sldId id="285" r:id="rId23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1354" y="336"/>
      </p:cViewPr>
      <p:guideLst>
        <p:guide orient="horz" pos="215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455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14795" y="3590993"/>
            <a:ext cx="1162160" cy="61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24365" y="4430252"/>
            <a:ext cx="1162160" cy="61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86967" y="5269510"/>
            <a:ext cx="1152635" cy="61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764704"/>
            <a:ext cx="8640000" cy="3575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22641" y="2271318"/>
            <a:ext cx="3362646" cy="76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5078" y="2357136"/>
            <a:ext cx="1152635" cy="639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5464" y="3110445"/>
            <a:ext cx="5896538" cy="76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464" y="4340529"/>
            <a:ext cx="8640000" cy="1987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872" y="770621"/>
            <a:ext cx="8640000" cy="5310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80728"/>
            <a:ext cx="8640000" cy="4756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4039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62257" y="3186980"/>
            <a:ext cx="914487" cy="40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7087" y="3853931"/>
            <a:ext cx="895435" cy="419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4007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1507" y="2502975"/>
            <a:ext cx="6401411" cy="410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23316" y="3180389"/>
            <a:ext cx="1524145" cy="400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61508" y="3848262"/>
            <a:ext cx="6401411" cy="410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3790" y="4516136"/>
            <a:ext cx="2410055" cy="410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8680"/>
            <a:ext cx="832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2450" y="1357101"/>
            <a:ext cx="275192" cy="29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620688"/>
            <a:ext cx="5184576" cy="5027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569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836712"/>
            <a:ext cx="5466978" cy="4141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345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620687"/>
            <a:ext cx="5328592" cy="5578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023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348880"/>
            <a:ext cx="3361905" cy="9333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633" y="3573469"/>
            <a:ext cx="3314286" cy="6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404663"/>
            <a:ext cx="4248472" cy="6074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567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836712"/>
            <a:ext cx="5040560" cy="5012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39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1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321" y="715773"/>
            <a:ext cx="8640000" cy="2599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99474" y="2435852"/>
            <a:ext cx="285777" cy="267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85957" y="2454964"/>
            <a:ext cx="285777" cy="238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14931" y="2445408"/>
            <a:ext cx="285777" cy="258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18702" y="2999656"/>
            <a:ext cx="285777" cy="267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85913" y="3009212"/>
            <a:ext cx="285777" cy="258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10146" y="3009212"/>
            <a:ext cx="285777" cy="258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573016"/>
            <a:ext cx="8640000" cy="2475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3195026" y="4194371"/>
            <a:ext cx="619184" cy="26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5338355" y="4194371"/>
            <a:ext cx="628710" cy="27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7938929" y="4203931"/>
            <a:ext cx="609658" cy="258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5128785" y="4672337"/>
            <a:ext cx="590606" cy="27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4119039" y="5159863"/>
            <a:ext cx="609658" cy="27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1375577" y="5637829"/>
            <a:ext cx="314355" cy="27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5338355" y="5637829"/>
            <a:ext cx="600132" cy="27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1522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5184" y="1324865"/>
            <a:ext cx="1171686" cy="26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73905" y="1324865"/>
            <a:ext cx="1181212" cy="26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2626" y="1324865"/>
            <a:ext cx="1190738" cy="26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5184" y="1803782"/>
            <a:ext cx="1181212" cy="26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73905" y="1803782"/>
            <a:ext cx="1181212" cy="26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22152" y="1813360"/>
            <a:ext cx="1171686" cy="26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670" y="2435952"/>
            <a:ext cx="8640000" cy="3250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3"/>
          <p:cNvSpPr/>
          <p:nvPr/>
        </p:nvSpPr>
        <p:spPr bwMode="white">
          <a:xfrm>
            <a:off x="4623588" y="3255626"/>
            <a:ext cx="285777" cy="25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5185617" y="3827491"/>
            <a:ext cx="295303" cy="25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5900060" y="4389826"/>
            <a:ext cx="285777" cy="26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4194922" y="4961692"/>
            <a:ext cx="285777" cy="25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1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92560" y="2252344"/>
            <a:ext cx="609658" cy="26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64732" y="2252344"/>
            <a:ext cx="1209790" cy="26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9197" y="3205469"/>
            <a:ext cx="7134906" cy="276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3420" y="3710625"/>
            <a:ext cx="1000220" cy="247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4168125"/>
            <a:ext cx="8640000" cy="1454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2077732" y="4732851"/>
            <a:ext cx="609658" cy="277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4859298" y="4732851"/>
            <a:ext cx="4010407" cy="277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506178" y="5221005"/>
            <a:ext cx="2171907" cy="26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1871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04837" y="2165686"/>
            <a:ext cx="628710" cy="276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15245" y="2175236"/>
            <a:ext cx="323880" cy="257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6458" y="2652733"/>
            <a:ext cx="323880" cy="257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14760" y="2652733"/>
            <a:ext cx="609658" cy="276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811" y="764704"/>
            <a:ext cx="82803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692696"/>
            <a:ext cx="84669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4666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36543" y="1214978"/>
            <a:ext cx="2067122" cy="400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26620" y="1873492"/>
            <a:ext cx="857331" cy="381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6069" y="1863949"/>
            <a:ext cx="857331" cy="400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31934" y="3190521"/>
            <a:ext cx="857331" cy="381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13</cp:revision>
  <dcterms:created xsi:type="dcterms:W3CDTF">2022-11-09T06:57:19Z</dcterms:created>
  <dcterms:modified xsi:type="dcterms:W3CDTF">2023-01-07T07:50:45Z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