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864" y="1052736"/>
            <a:ext cx="8640000" cy="270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05787" y="1167357"/>
            <a:ext cx="1285997" cy="114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41512" y="3322807"/>
            <a:ext cx="304829" cy="30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2934" y="4639859"/>
            <a:ext cx="352458" cy="30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270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4185" y="1277572"/>
            <a:ext cx="295303" cy="31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2211" y="3264346"/>
            <a:ext cx="276251" cy="305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444876"/>
            <a:ext cx="3495238" cy="9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673" y="3501461"/>
            <a:ext cx="2809524" cy="6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836712"/>
            <a:ext cx="8640000" cy="5439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56962" y="1684554"/>
            <a:ext cx="400088" cy="371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4857" y="2351397"/>
            <a:ext cx="1305049" cy="39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23026" y="2341871"/>
            <a:ext cx="1800396" cy="40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2707" y="3018240"/>
            <a:ext cx="1809922" cy="40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89796" y="3685083"/>
            <a:ext cx="2686306" cy="39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4857" y="4380504"/>
            <a:ext cx="447717" cy="371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28385" y="4361452"/>
            <a:ext cx="447717" cy="39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4857" y="5028294"/>
            <a:ext cx="2648202" cy="40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94360" y="5028294"/>
            <a:ext cx="3581742" cy="40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4857" y="5695137"/>
            <a:ext cx="866857" cy="40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0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6959" y="2681187"/>
            <a:ext cx="285777" cy="304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4035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2437" y="1796847"/>
            <a:ext cx="304829" cy="314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764704"/>
            <a:ext cx="74088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56854" y="3779512"/>
            <a:ext cx="2720104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6854" y="4931512"/>
            <a:ext cx="5301345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64767" y="5503427"/>
            <a:ext cx="5717937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64767" y="6075342"/>
            <a:ext cx="931206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424" y="287634"/>
            <a:ext cx="8640000" cy="2707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97620" y="2451420"/>
            <a:ext cx="1314575" cy="400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864" y="2852936"/>
            <a:ext cx="8640000" cy="391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94996" y="2910100"/>
            <a:ext cx="1714663" cy="40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514136" y="4891814"/>
            <a:ext cx="6298224" cy="40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085470" y="5549209"/>
            <a:ext cx="6654882" cy="40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1085470" y="6216132"/>
            <a:ext cx="2343373" cy="40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836712"/>
            <a:ext cx="8640000" cy="546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03534" y="2361303"/>
            <a:ext cx="1285997" cy="1152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4857" y="3723908"/>
            <a:ext cx="2133803" cy="1152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9832" y="5086512"/>
            <a:ext cx="781837" cy="1152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3841669" y="5086512"/>
            <a:ext cx="1306395" cy="1152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836712"/>
            <a:ext cx="8640000" cy="409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91012" y="989350"/>
            <a:ext cx="1295523" cy="115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3184" y="3164455"/>
            <a:ext cx="1085953" cy="1001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13</cp:revision>
  <dcterms:created xsi:type="dcterms:W3CDTF">2022-11-09T06:57:19Z</dcterms:created>
  <dcterms:modified xsi:type="dcterms:W3CDTF">2023-01-07T07:39:07Z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