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1" r:id="rId4"/>
    <p:sldId id="263" r:id="rId5"/>
    <p:sldId id="265" r:id="rId6"/>
    <p:sldId id="272" r:id="rId7"/>
    <p:sldId id="273" r:id="rId8"/>
    <p:sldId id="274" r:id="rId9"/>
    <p:sldId id="275" r:id="rId10"/>
    <p:sldId id="276" r:id="rId11"/>
    <p:sldId id="278" r:id="rId12"/>
    <p:sldId id="279" r:id="rId13"/>
    <p:sldId id="280" r:id="rId14"/>
    <p:sldId id="281" r:id="rId15"/>
    <p:sldId id="282" r:id="rId16"/>
    <p:sldId id="284" r:id="rId17"/>
    <p:sldId id="285" r:id="rId18"/>
    <p:sldId id="286" r:id="rId19"/>
    <p:sldId id="287" r:id="rId20"/>
    <p:sldId id="288" r:id="rId21"/>
    <p:sldId id="283" r:id="rId22"/>
  </p:sldIdLst>
  <p:sldSz cx="9144000" cy="6858000" type="screen4x3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1354" y="336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888" y="332656"/>
            <a:ext cx="8640000" cy="46931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794052" y="2574315"/>
            <a:ext cx="2133803" cy="391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4869160"/>
            <a:ext cx="8640000" cy="18848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7168" y="908720"/>
            <a:ext cx="8640000" cy="52048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025102"/>
            <a:ext cx="8640000" cy="48014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135704"/>
            <a:ext cx="8640000" cy="4580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8274" y="3855222"/>
            <a:ext cx="895435" cy="381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31890" y="5162499"/>
            <a:ext cx="1771819" cy="410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764704"/>
            <a:ext cx="83690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61955" y="2158550"/>
            <a:ext cx="6126820" cy="396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17318" y="4078550"/>
            <a:ext cx="6763493" cy="406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83642" y="4724704"/>
            <a:ext cx="7224850" cy="396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74415" y="5370857"/>
            <a:ext cx="1910017" cy="396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68976" y="5370857"/>
            <a:ext cx="5139516" cy="396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65188" y="6007780"/>
            <a:ext cx="4659705" cy="396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836712"/>
            <a:ext cx="8640000" cy="53479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22585" y="998771"/>
            <a:ext cx="781124" cy="324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620688"/>
            <a:ext cx="5350816" cy="5129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5928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476671"/>
            <a:ext cx="5112568" cy="5999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5785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908720"/>
            <a:ext cx="5040560" cy="47489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1672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5736" y="548680"/>
            <a:ext cx="4608512" cy="5763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0248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488557"/>
            <a:ext cx="3495238" cy="9523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435" y="3573016"/>
            <a:ext cx="2800000" cy="638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9712" y="908720"/>
            <a:ext cx="5239086" cy="4950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5507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17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83789"/>
            <a:ext cx="8640000" cy="27579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462413" y="1728975"/>
            <a:ext cx="257199" cy="209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356992"/>
            <a:ext cx="8640000" cy="2792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2366271" y="4043090"/>
            <a:ext cx="333406" cy="266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7510263" y="4043090"/>
            <a:ext cx="628710" cy="266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4519127" y="4586251"/>
            <a:ext cx="628710" cy="276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1013592" y="5138942"/>
            <a:ext cx="609658" cy="266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7214959" y="5138942"/>
            <a:ext cx="609658" cy="276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1785191" y="5691632"/>
            <a:ext cx="609658" cy="276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53985"/>
            <a:ext cx="8640000" cy="2775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46209" y="1397803"/>
            <a:ext cx="228621" cy="209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3429000"/>
            <a:ext cx="8640000" cy="2281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5351263" y="3600813"/>
            <a:ext cx="238147" cy="209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16400"/>
            <a:ext cx="8640000" cy="27579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38059" y="2973574"/>
            <a:ext cx="609658" cy="257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66945" y="2964031"/>
            <a:ext cx="600132" cy="267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76780" y="2964031"/>
            <a:ext cx="609658" cy="267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05666" y="2964031"/>
            <a:ext cx="1314575" cy="267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3356933"/>
            <a:ext cx="8640000" cy="2664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2279721" y="4073157"/>
            <a:ext cx="257199" cy="210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908720"/>
            <a:ext cx="8640000" cy="53003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052736"/>
            <a:ext cx="8640000" cy="5135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59806" y="3558764"/>
            <a:ext cx="4972524" cy="38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3456" y="4206711"/>
            <a:ext cx="1133583" cy="38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052736"/>
            <a:ext cx="8640000" cy="39974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79388" y="1272164"/>
            <a:ext cx="295303" cy="305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73676" y="3838529"/>
            <a:ext cx="6886756" cy="391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5010" y="4487276"/>
            <a:ext cx="4248555" cy="391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584" y="1052736"/>
            <a:ext cx="8640000" cy="4591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45924" y="1128951"/>
            <a:ext cx="876383" cy="400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98780" y="1128951"/>
            <a:ext cx="885909" cy="390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22043" y="1786309"/>
            <a:ext cx="2943506" cy="390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45174" y="4377631"/>
            <a:ext cx="6868180" cy="400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6034" y="5025462"/>
            <a:ext cx="5515501" cy="400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全屏显示(4:3)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4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11</cp:revision>
  <dcterms:created xsi:type="dcterms:W3CDTF">2022-11-09T06:57:19Z</dcterms:created>
  <dcterms:modified xsi:type="dcterms:W3CDTF">2023-01-07T07:37:37Z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