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94" y="5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980728"/>
            <a:ext cx="8640000" cy="5046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888" y="980728"/>
            <a:ext cx="8640000" cy="44406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980728"/>
            <a:ext cx="8640000" cy="54919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194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2454396"/>
            <a:ext cx="3352381" cy="9714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641" y="3501008"/>
            <a:ext cx="4304762" cy="628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046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293" y="908720"/>
            <a:ext cx="855118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980728"/>
            <a:ext cx="8640000" cy="51211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966" y="836712"/>
            <a:ext cx="778784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888" y="980728"/>
            <a:ext cx="8640000" cy="36662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052736"/>
            <a:ext cx="8640000" cy="29562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888" y="908720"/>
            <a:ext cx="8640000" cy="5628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10</cp:revision>
  <dcterms:created xsi:type="dcterms:W3CDTF">2022-11-09T06:57:19Z</dcterms:created>
  <dcterms:modified xsi:type="dcterms:W3CDTF">2023-01-07T07:28:02Z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