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491"/>
          <a:stretch/>
        </p:blipFill>
        <p:spPr>
          <a:xfrm>
            <a:off x="1187624" y="3573016"/>
            <a:ext cx="7056784" cy="1150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76872"/>
            <a:ext cx="3352381" cy="9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340768"/>
            <a:ext cx="8640000" cy="2941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268760"/>
            <a:ext cx="8640000" cy="3297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648" y="1045448"/>
            <a:ext cx="8640000" cy="3022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8939" y="1178946"/>
            <a:ext cx="5286879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795" y="1560371"/>
            <a:ext cx="1257420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0934" y="1951332"/>
            <a:ext cx="171466" cy="143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9016" y="2323221"/>
            <a:ext cx="190518" cy="15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6491" y="2313686"/>
            <a:ext cx="209570" cy="16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10118" y="3047929"/>
            <a:ext cx="466769" cy="19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3801" y="3419818"/>
            <a:ext cx="7011069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8321" y="3791708"/>
            <a:ext cx="1657508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77072"/>
            <a:ext cx="8640000" cy="1870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4910817" y="4191585"/>
            <a:ext cx="171466" cy="1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5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