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4" r:id="rId6"/>
    <p:sldId id="265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1354" y="336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620688"/>
            <a:ext cx="45929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0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2" y="2454396"/>
            <a:ext cx="3352381" cy="9714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917" y="3431794"/>
            <a:ext cx="3076190" cy="66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9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26716" y="1242162"/>
            <a:ext cx="209570" cy="209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65393" y="3550596"/>
            <a:ext cx="314355" cy="25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65393" y="3989389"/>
            <a:ext cx="314355" cy="25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65393" y="4428183"/>
            <a:ext cx="314355" cy="25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30755"/>
            <a:ext cx="8640000" cy="2284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94937" y="1294597"/>
            <a:ext cx="619184" cy="27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5577" y="2183365"/>
            <a:ext cx="619184" cy="258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1123" y="2622971"/>
            <a:ext cx="619184" cy="258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212976"/>
            <a:ext cx="8640000" cy="2241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6338576" y="3317886"/>
            <a:ext cx="266725" cy="209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8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26540" y="2558624"/>
            <a:ext cx="628710" cy="276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0068" y="3016521"/>
            <a:ext cx="209570" cy="209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71904"/>
            <a:ext cx="8640000" cy="2677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39306" y="1743824"/>
            <a:ext cx="1200264" cy="26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44885" y="1743824"/>
            <a:ext cx="314355" cy="26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8468" y="2182140"/>
            <a:ext cx="333406" cy="27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48215" y="2182140"/>
            <a:ext cx="628710" cy="27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34698" y="2182140"/>
            <a:ext cx="1371730" cy="27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05988" y="2620457"/>
            <a:ext cx="3972304" cy="27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7994" y="3068303"/>
            <a:ext cx="609658" cy="27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573016"/>
            <a:ext cx="8640000" cy="2172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4463099" y="4506952"/>
            <a:ext cx="619184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5920563" y="4506952"/>
            <a:ext cx="609658" cy="27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2748435" y="5393239"/>
            <a:ext cx="1466990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60648"/>
            <a:ext cx="4464494" cy="6285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980728"/>
            <a:ext cx="4608520" cy="4369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260648"/>
            <a:ext cx="3985512" cy="6294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2022-11-09T06:57:19Z</dcterms:created>
  <dcterms:modified xsi:type="dcterms:W3CDTF">2023-01-07T07:06:54Z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