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2" r:id="rId5"/>
    <p:sldId id="264" r:id="rId6"/>
    <p:sldId id="265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5" r:id="rId21"/>
    <p:sldId id="286" r:id="rId22"/>
    <p:sldId id="281" r:id="rId23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4FCF5-97FE-4CD7-8271-D752C18CC9C4}" type="datetimeFigureOut">
              <a:rPr lang="zh-CN" altLang="en-US" smtClean="0"/>
              <a:t>2023-01-07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D188-80E3-438F-8907-04E8141E9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22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D188-80E3-438F-8907-04E8141E9C4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41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17329"/>
            <a:ext cx="8640000" cy="481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1298" y="1236716"/>
            <a:ext cx="352458" cy="30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8067" y="3926600"/>
            <a:ext cx="904961" cy="39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8552" y="4594302"/>
            <a:ext cx="2648202" cy="400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4638" y="5281081"/>
            <a:ext cx="1952811" cy="400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48" y="1020796"/>
            <a:ext cx="8640000" cy="3440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6764" y="3174812"/>
            <a:ext cx="6915810" cy="409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624" y="3861048"/>
            <a:ext cx="6172789" cy="390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5896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24328" y="4437112"/>
            <a:ext cx="1008111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640000" cy="5135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521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6216" y="980728"/>
            <a:ext cx="100811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707904" y="4005064"/>
            <a:ext cx="100811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6712"/>
            <a:ext cx="77442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422" y="1281103"/>
            <a:ext cx="7061186" cy="3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422" y="1930599"/>
            <a:ext cx="7061186" cy="3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2330" y="4810599"/>
            <a:ext cx="6198816" cy="35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2259" y="5468640"/>
            <a:ext cx="6531811" cy="35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3721" y="6126682"/>
            <a:ext cx="5379138" cy="35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83040" y="2580095"/>
            <a:ext cx="4076992" cy="12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08720"/>
            <a:ext cx="8640000" cy="290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3217" y="2597193"/>
            <a:ext cx="295303" cy="31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620688"/>
            <a:ext cx="5344970" cy="5359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908720"/>
            <a:ext cx="5579594" cy="466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87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980728"/>
            <a:ext cx="5335710" cy="4180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25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425825"/>
            <a:ext cx="2952381" cy="7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47" y="2348880"/>
            <a:ext cx="3352381" cy="9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2655"/>
            <a:ext cx="5112568" cy="6205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317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764704"/>
            <a:ext cx="5040560" cy="5275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40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1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88741"/>
            <a:ext cx="8640000" cy="2230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81156" y="1518204"/>
            <a:ext cx="228621" cy="20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780928"/>
            <a:ext cx="8640000" cy="2897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118598" y="3286013"/>
            <a:ext cx="619184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633658" y="3295543"/>
            <a:ext cx="619184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480582" y="3695799"/>
            <a:ext cx="619184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957539" y="3695799"/>
            <a:ext cx="609658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433394" y="4505841"/>
            <a:ext cx="314355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7443581" y="4505841"/>
            <a:ext cx="619184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5690814" y="4915627"/>
            <a:ext cx="628710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1985235" y="5325413"/>
            <a:ext cx="323880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63397"/>
            <a:ext cx="8640000" cy="2127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5147" y="1207313"/>
            <a:ext cx="333406" cy="24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2479" y="1188228"/>
            <a:ext cx="323880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2920" y="1207313"/>
            <a:ext cx="323880" cy="24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0252" y="1207313"/>
            <a:ext cx="323880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1167" y="1188228"/>
            <a:ext cx="333406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8499" y="1188228"/>
            <a:ext cx="342932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09601" y="1598551"/>
            <a:ext cx="1190738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14121" y="1999331"/>
            <a:ext cx="1171686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72159" y="1999331"/>
            <a:ext cx="1171686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13636" y="2409654"/>
            <a:ext cx="1133583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924944"/>
            <a:ext cx="8640000" cy="2854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3"/>
          <p:cNvSpPr/>
          <p:nvPr/>
        </p:nvSpPr>
        <p:spPr bwMode="white">
          <a:xfrm>
            <a:off x="5147837" y="3449993"/>
            <a:ext cx="219095" cy="21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5862280" y="4261434"/>
            <a:ext cx="219095" cy="21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9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16970" y="2044032"/>
            <a:ext cx="619184" cy="27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5261" y="2044032"/>
            <a:ext cx="1228842" cy="27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945" y="2444917"/>
            <a:ext cx="4029459" cy="27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5603" y="2855347"/>
            <a:ext cx="1838500" cy="27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3420" y="3265776"/>
            <a:ext cx="7420683" cy="27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3420" y="3666661"/>
            <a:ext cx="895435" cy="27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320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0903" y="2793883"/>
            <a:ext cx="5039206" cy="27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0429" y="4024277"/>
            <a:ext cx="314355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238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558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783" y="808761"/>
            <a:ext cx="8238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0244" y="2207877"/>
            <a:ext cx="6594823" cy="381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1474" y="2852925"/>
            <a:ext cx="6994509" cy="381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0558" y="3497972"/>
            <a:ext cx="3061233" cy="381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7784" y="4797152"/>
            <a:ext cx="3288327" cy="381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9171" y="6096331"/>
            <a:ext cx="826623" cy="381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全屏显示(4:3)</PresentationFormat>
  <Paragraphs>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等线</vt:lpstr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2022-11-09T06:57:19Z</dcterms:created>
  <dcterms:modified xsi:type="dcterms:W3CDTF">2023-01-07T07:04:03Z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