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3" r:id="rId5"/>
    <p:sldId id="265" r:id="rId6"/>
    <p:sldId id="272" r:id="rId7"/>
    <p:sldId id="273" r:id="rId8"/>
    <p:sldId id="274" r:id="rId9"/>
    <p:sldId id="275" r:id="rId10"/>
    <p:sldId id="276" r:id="rId11"/>
    <p:sldId id="277" r:id="rId12"/>
    <p:sldId id="279" r:id="rId13"/>
    <p:sldId id="280" r:id="rId14"/>
    <p:sldId id="281" r:id="rId15"/>
    <p:sldId id="282" r:id="rId16"/>
    <p:sldId id="283" r:id="rId17"/>
    <p:sldId id="285" r:id="rId18"/>
    <p:sldId id="286" r:id="rId19"/>
    <p:sldId id="287" r:id="rId20"/>
    <p:sldId id="288" r:id="rId21"/>
    <p:sldId id="289" r:id="rId22"/>
    <p:sldId id="284" r:id="rId23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1354" y="336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80728"/>
            <a:ext cx="8640000" cy="546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4712" y="579615"/>
            <a:ext cx="8640000" cy="1410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988840"/>
            <a:ext cx="8640000" cy="3430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764704"/>
            <a:ext cx="8640000" cy="5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08720"/>
            <a:ext cx="8640000" cy="478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981025"/>
            <a:ext cx="8640000" cy="488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93201" y="2544171"/>
            <a:ext cx="1733715" cy="400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93201" y="3916691"/>
            <a:ext cx="1733715" cy="400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122" y="1066211"/>
            <a:ext cx="8640000" cy="276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6290" y="1857515"/>
            <a:ext cx="876383" cy="400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74019" y="2543948"/>
            <a:ext cx="4277133" cy="400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87624" y="3220848"/>
            <a:ext cx="1733715" cy="409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096225"/>
            <a:ext cx="8640000" cy="465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1032" y="2592123"/>
            <a:ext cx="342932" cy="304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476672"/>
            <a:ext cx="56973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110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692696"/>
            <a:ext cx="58729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17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836712"/>
            <a:ext cx="5974878" cy="5137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8797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425825"/>
            <a:ext cx="4895238" cy="6476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180" y="2276872"/>
            <a:ext cx="3352381" cy="9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476671"/>
            <a:ext cx="5544616" cy="5971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956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620688"/>
            <a:ext cx="5544616" cy="5361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537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7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895" y="594315"/>
            <a:ext cx="8640000" cy="2621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98640" y="1699912"/>
            <a:ext cx="209570" cy="209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212976"/>
            <a:ext cx="8640000" cy="2655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5819977" y="3862443"/>
            <a:ext cx="619184" cy="267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3276559" y="4378197"/>
            <a:ext cx="609658" cy="276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457993" y="4893951"/>
            <a:ext cx="895435" cy="276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7763263" y="4893951"/>
            <a:ext cx="619184" cy="267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2943153" y="5409705"/>
            <a:ext cx="619184" cy="276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01814"/>
            <a:ext cx="8640000" cy="2655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34112" y="825976"/>
            <a:ext cx="228621" cy="210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56992"/>
            <a:ext cx="8640000" cy="2740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6277221" y="3490677"/>
            <a:ext cx="228621" cy="210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8" y="817217"/>
            <a:ext cx="8640000" cy="3090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385031" y="3507177"/>
            <a:ext cx="209570" cy="209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717032"/>
            <a:ext cx="8640000" cy="2527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8223889" y="4346426"/>
            <a:ext cx="428665" cy="219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8338200" y="4870922"/>
            <a:ext cx="209570" cy="209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7652334" y="5366808"/>
            <a:ext cx="619184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3889600" y="5891304"/>
            <a:ext cx="619184" cy="267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88" y="836712"/>
            <a:ext cx="8640000" cy="561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22982" y="2409954"/>
            <a:ext cx="1352679" cy="400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76014" y="2438559"/>
            <a:ext cx="542976" cy="352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8308" y="3096460"/>
            <a:ext cx="2152855" cy="409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93875" y="3792501"/>
            <a:ext cx="5925115" cy="400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88782" y="4479007"/>
            <a:ext cx="7306372" cy="400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88782" y="5165513"/>
            <a:ext cx="2152855" cy="400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65254" y="5861554"/>
            <a:ext cx="2581521" cy="400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888" y="980728"/>
            <a:ext cx="8640000" cy="355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09291" y="2459106"/>
            <a:ext cx="1295523" cy="391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0338" y="3145837"/>
            <a:ext cx="4886791" cy="400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0427" y="3832568"/>
            <a:ext cx="5667916" cy="410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88" y="836712"/>
            <a:ext cx="8640000" cy="5628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51720" y="4351251"/>
            <a:ext cx="4104456" cy="157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052736"/>
            <a:ext cx="8640000" cy="419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13</cp:revision>
  <dcterms:created xsi:type="dcterms:W3CDTF">2022-11-09T06:57:19Z</dcterms:created>
  <dcterms:modified xsi:type="dcterms:W3CDTF">2023-01-07T07:00:21Z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