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5" r:id="rId7"/>
  </p:sldIdLst>
  <p:sldSz cx="9144000" cy="6858000" type="screen4x3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2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994" y="62"/>
      </p:cViewPr>
      <p:guideLst>
        <p:guide orient="horz" pos="2158"/>
        <p:guide pos="28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6512" y="0"/>
            <a:ext cx="9177337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36512" y="0"/>
            <a:ext cx="9180512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132138" y="3932238"/>
            <a:ext cx="28575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9995"/>
          <a:stretch/>
        </p:blipFill>
        <p:spPr>
          <a:xfrm>
            <a:off x="2412046" y="3501008"/>
            <a:ext cx="4536218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2204864"/>
            <a:ext cx="3342857" cy="914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160" y="1268760"/>
            <a:ext cx="8640000" cy="27855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1124744"/>
            <a:ext cx="8640000" cy="31653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1124744"/>
            <a:ext cx="8640000" cy="21645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3727" y="1582440"/>
            <a:ext cx="6896758" cy="20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3727" y="2640862"/>
            <a:ext cx="4277133" cy="200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3305298"/>
            <a:ext cx="8640000" cy="2863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833727" y="4069010"/>
            <a:ext cx="7906504" cy="2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43209" y="4412681"/>
            <a:ext cx="5572657" cy="2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1510067" y="5892374"/>
            <a:ext cx="447717" cy="2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3948700" y="5892374"/>
            <a:ext cx="447717" cy="210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6863628" y="5901920"/>
            <a:ext cx="447717" cy="200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318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全屏显示(4:3)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9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</cp:revision>
  <dcterms:created xsi:type="dcterms:W3CDTF">2022-11-09T06:57:19Z</dcterms:created>
  <dcterms:modified xsi:type="dcterms:W3CDTF">2023-01-07T06:50:06Z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A5C1302CB8A946B8AB2D643B65CC3717</vt:lpwstr>
  </property>
</Properties>
</file>