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1" r:id="rId4"/>
    <p:sldId id="262" r:id="rId5"/>
    <p:sldId id="263" r:id="rId6"/>
    <p:sldId id="264" r:id="rId7"/>
    <p:sldId id="270" r:id="rId8"/>
    <p:sldId id="271" r:id="rId9"/>
    <p:sldId id="272" r:id="rId10"/>
    <p:sldId id="273" r:id="rId11"/>
    <p:sldId id="274" r:id="rId12"/>
    <p:sldId id="276" r:id="rId13"/>
    <p:sldId id="277" r:id="rId14"/>
    <p:sldId id="278" r:id="rId15"/>
    <p:sldId id="279" r:id="rId16"/>
    <p:sldId id="281" r:id="rId17"/>
    <p:sldId id="282" r:id="rId18"/>
    <p:sldId id="283" r:id="rId19"/>
    <p:sldId id="284" r:id="rId20"/>
    <p:sldId id="285" r:id="rId21"/>
    <p:sldId id="280" r:id="rId22"/>
  </p:sldIdLst>
  <p:sldSz cx="9144000" cy="6858000" type="screen4x3"/>
  <p:notesSz cx="6858000" cy="9144000"/>
  <p:custDataLst>
    <p:tags r:id="rId2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94" y="58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053" y="1038193"/>
            <a:ext cx="8640000" cy="33162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11361" y="2801134"/>
            <a:ext cx="4248555" cy="390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63688" y="3573016"/>
            <a:ext cx="5810804" cy="400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7800" y="338574"/>
            <a:ext cx="7322592" cy="39735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03648" y="4312156"/>
            <a:ext cx="7340562" cy="25397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0008" y="980728"/>
            <a:ext cx="8640000" cy="40740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8898" y="836712"/>
            <a:ext cx="830652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18927" y="3955183"/>
            <a:ext cx="283905" cy="302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592" y="692696"/>
            <a:ext cx="800324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40865" y="1717481"/>
            <a:ext cx="255892" cy="273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55632" y="5233554"/>
            <a:ext cx="820619" cy="3710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90996" y="5242389"/>
            <a:ext cx="820619" cy="3533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70228" y="5949137"/>
            <a:ext cx="811795" cy="362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88024" y="5949137"/>
            <a:ext cx="794147" cy="362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2855" y="836712"/>
            <a:ext cx="823716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78630" y="1082011"/>
            <a:ext cx="726541" cy="290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99792" y="764704"/>
            <a:ext cx="421185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94361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55776" y="1484784"/>
            <a:ext cx="4458352" cy="35907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60959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55776" y="980728"/>
            <a:ext cx="452484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91712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67744" y="1052736"/>
            <a:ext cx="4956220" cy="51839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84606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9459" y="2420888"/>
            <a:ext cx="3342857" cy="914286"/>
          </a:xfrm>
          <a:prstGeom prst="rect">
            <a:avLst/>
          </a:prstGeom>
        </p:spPr>
      </p:pic>
      <p:pic>
        <p:nvPicPr>
          <p:cNvPr id="3" name="img_16777215" descr="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5856" y="3573016"/>
            <a:ext cx="8640000" cy="10119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51720" y="1617527"/>
            <a:ext cx="5247612" cy="36165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75377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069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036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893001" y="2750664"/>
            <a:ext cx="523925" cy="582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74787" y="2750664"/>
            <a:ext cx="571554" cy="6014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893001" y="3791249"/>
            <a:ext cx="610732" cy="553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703364" y="3781703"/>
            <a:ext cx="552502" cy="563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988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245239" y="1766327"/>
            <a:ext cx="1181212" cy="2669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12846" y="1766327"/>
            <a:ext cx="1171686" cy="2669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45239" y="2262007"/>
            <a:ext cx="1181212" cy="2764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512846" y="2262007"/>
            <a:ext cx="1162160" cy="2669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721975" y="2814882"/>
            <a:ext cx="219095" cy="2192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203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63894" y="3102157"/>
            <a:ext cx="609658" cy="276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74037" y="3102157"/>
            <a:ext cx="609658" cy="276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36595" y="3102157"/>
            <a:ext cx="600132" cy="276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902527" y="3617235"/>
            <a:ext cx="314355" cy="2575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626937" y="3607696"/>
            <a:ext cx="2267166" cy="276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63805" y="4103697"/>
            <a:ext cx="3010187" cy="276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741027" y="4599698"/>
            <a:ext cx="895435" cy="2670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436639" y="4599698"/>
            <a:ext cx="895435" cy="276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985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387907" y="1756693"/>
            <a:ext cx="866857" cy="266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50773" y="1747162"/>
            <a:ext cx="866857" cy="276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69031" y="2242769"/>
            <a:ext cx="600132" cy="276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36110" y="2242769"/>
            <a:ext cx="590606" cy="276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921358" y="2738375"/>
            <a:ext cx="1667034" cy="276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408061" y="2738375"/>
            <a:ext cx="866857" cy="276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655073" y="3243513"/>
            <a:ext cx="924013" cy="266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902085" y="3739119"/>
            <a:ext cx="1171686" cy="266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759638" y="3739119"/>
            <a:ext cx="1209790" cy="276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683872" y="3739119"/>
            <a:ext cx="1209790" cy="266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608105" y="3739119"/>
            <a:ext cx="1285997" cy="266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044754" y="4244257"/>
            <a:ext cx="904961" cy="2573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4978954" y="4234726"/>
            <a:ext cx="1219316" cy="266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1330531" y="4730332"/>
            <a:ext cx="323880" cy="276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2321226" y="4730332"/>
            <a:ext cx="323880" cy="276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3321446" y="4739863"/>
            <a:ext cx="314355" cy="2573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4312141" y="4730332"/>
            <a:ext cx="323880" cy="276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5312361" y="4730332"/>
            <a:ext cx="323880" cy="276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1616308" y="5225939"/>
            <a:ext cx="1171686" cy="276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3464335" y="5235470"/>
            <a:ext cx="1743241" cy="266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23"/>
          <p:cNvSpPr/>
          <p:nvPr/>
        </p:nvSpPr>
        <p:spPr bwMode="white">
          <a:xfrm>
            <a:off x="5874390" y="5225939"/>
            <a:ext cx="2038544" cy="276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7448" y="764704"/>
            <a:ext cx="778687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1052736"/>
            <a:ext cx="8640000" cy="5184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00" y="836712"/>
            <a:ext cx="807587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52364" y="1737269"/>
            <a:ext cx="1611613" cy="3655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070800" y="1728352"/>
            <a:ext cx="1237648" cy="3744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79124" y="2450581"/>
            <a:ext cx="1202032" cy="3744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44137" y="2450581"/>
            <a:ext cx="2412968" cy="3744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233830" y="3172811"/>
            <a:ext cx="2074618" cy="3744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79124" y="3912872"/>
            <a:ext cx="409581" cy="3566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340048" y="3895040"/>
            <a:ext cx="3899927" cy="3744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888706" y="4626185"/>
            <a:ext cx="2778030" cy="3655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859864" y="4626185"/>
            <a:ext cx="2047906" cy="3744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全屏显示(4:3)</PresentationFormat>
  <Paragraphs>0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4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11</cp:revision>
  <dcterms:created xsi:type="dcterms:W3CDTF">2022-11-09T06:57:19Z</dcterms:created>
  <dcterms:modified xsi:type="dcterms:W3CDTF">2023-01-07T06:45:57Z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