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94" y="62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8048" y="1052736"/>
            <a:ext cx="8640000" cy="43801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1052736"/>
            <a:ext cx="8640000" cy="50384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7844" y="764704"/>
            <a:ext cx="854608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592" y="980728"/>
            <a:ext cx="8640000" cy="37471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201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9459" y="2420888"/>
            <a:ext cx="3342857" cy="91428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3573016"/>
            <a:ext cx="4400000" cy="609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888" y="836712"/>
            <a:ext cx="8640000" cy="56845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4304" y="952172"/>
            <a:ext cx="8640000" cy="49473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1052736"/>
            <a:ext cx="8640000" cy="22764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1052736"/>
            <a:ext cx="8640000" cy="49020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1124744"/>
            <a:ext cx="8640000" cy="28196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4" y="1052736"/>
            <a:ext cx="8640000" cy="42035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1052736"/>
            <a:ext cx="8640000" cy="42788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7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11</cp:revision>
  <dcterms:created xsi:type="dcterms:W3CDTF">2022-11-09T06:57:19Z</dcterms:created>
  <dcterms:modified xsi:type="dcterms:W3CDTF">2023-01-07T06:52:28Z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