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204864"/>
            <a:ext cx="3352381" cy="971429"/>
          </a:xfrm>
          <a:prstGeom prst="rect">
            <a:avLst/>
          </a:prstGeom>
        </p:spPr>
      </p:pic>
      <p:pic>
        <p:nvPicPr>
          <p:cNvPr id="3" name="img_16777215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28"/>
          <a:stretch/>
        </p:blipFill>
        <p:spPr>
          <a:xfrm>
            <a:off x="2483768" y="3454409"/>
            <a:ext cx="4608512" cy="1197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1196752"/>
            <a:ext cx="8640000" cy="3376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4989" y="2045746"/>
            <a:ext cx="200044" cy="152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3930" y="2417778"/>
            <a:ext cx="457243" cy="20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268760"/>
            <a:ext cx="8640000" cy="348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3088" y="2212631"/>
            <a:ext cx="171466" cy="152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92426" y="4138511"/>
            <a:ext cx="428665" cy="181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438" y="1084104"/>
            <a:ext cx="8640000" cy="2366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3629" y="2763820"/>
            <a:ext cx="2486262" cy="20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1920" y="2763820"/>
            <a:ext cx="2533891" cy="20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6893" y="2763820"/>
            <a:ext cx="1790871" cy="20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585" y="3145574"/>
            <a:ext cx="2391003" cy="20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438" y="3345994"/>
            <a:ext cx="8640000" cy="1901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156750" y="3422432"/>
            <a:ext cx="2076648" cy="200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422813" y="3814180"/>
            <a:ext cx="1771819" cy="200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813155" y="4578565"/>
            <a:ext cx="1457464" cy="21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2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2023-01-07T06:39:33Z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