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7" r:id="rId18"/>
    <p:sldId id="283" r:id="rId19"/>
    <p:sldId id="284" r:id="rId20"/>
    <p:sldId id="285" r:id="rId21"/>
    <p:sldId id="286" r:id="rId22"/>
    <p:sldId id="282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80728"/>
            <a:ext cx="8640000" cy="5175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1313" y="4869249"/>
            <a:ext cx="2981609" cy="40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8640000" cy="5629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2918" y="1051844"/>
            <a:ext cx="447717" cy="39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5388" y="1051844"/>
            <a:ext cx="1314575" cy="39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2488" y="1767467"/>
            <a:ext cx="1714663" cy="40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5123" y="2521257"/>
            <a:ext cx="276251" cy="30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7284" y="3923879"/>
            <a:ext cx="2210011" cy="39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9026" y="4639502"/>
            <a:ext cx="4153296" cy="4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3194" y="4649043"/>
            <a:ext cx="1314575" cy="38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98552" y="5364667"/>
            <a:ext cx="866857" cy="40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37318" y="5364667"/>
            <a:ext cx="1781345" cy="39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1386" y="5364667"/>
            <a:ext cx="885909" cy="39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08078" y="6070748"/>
            <a:ext cx="1276471" cy="4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70724" y="6070748"/>
            <a:ext cx="2972083" cy="4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4408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5971" y="1167233"/>
            <a:ext cx="847805" cy="381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8143" y="1863761"/>
            <a:ext cx="1209790" cy="40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2465" y="1863761"/>
            <a:ext cx="1543197" cy="40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7812" y="3294983"/>
            <a:ext cx="3648423" cy="41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7018" y="4010594"/>
            <a:ext cx="447717" cy="39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5365" y="4010594"/>
            <a:ext cx="904961" cy="40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6158" y="4735746"/>
            <a:ext cx="866857" cy="39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764704"/>
            <a:ext cx="7902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836712"/>
            <a:ext cx="85250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5919" y="2003770"/>
            <a:ext cx="385366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9704" y="2003770"/>
            <a:ext cx="385366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8060" y="2822594"/>
            <a:ext cx="385366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1292" y="2822594"/>
            <a:ext cx="385366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501" y="4046123"/>
            <a:ext cx="441761" cy="3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8281" y="4046123"/>
            <a:ext cx="441761" cy="3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9062" y="4036712"/>
            <a:ext cx="441761" cy="3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6651" y="4752006"/>
            <a:ext cx="441761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67501" y="5410829"/>
            <a:ext cx="2575372" cy="3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67501" y="6097888"/>
            <a:ext cx="2105414" cy="3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563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9378" y="3197512"/>
            <a:ext cx="400088" cy="3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6533" y="3931833"/>
            <a:ext cx="342932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8904" y="4599397"/>
            <a:ext cx="390562" cy="3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8904" y="5991746"/>
            <a:ext cx="390562" cy="37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277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6590" y="2427907"/>
            <a:ext cx="6859826" cy="391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7450" y="3115841"/>
            <a:ext cx="3172127" cy="391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45825"/>
            <a:ext cx="46270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53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0645" y="980728"/>
            <a:ext cx="4502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24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8636" y="950609"/>
            <a:ext cx="5126728" cy="495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87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2" y="1988840"/>
            <a:ext cx="3371429" cy="9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252" y="3468370"/>
            <a:ext cx="3028571" cy="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211" y="1196752"/>
            <a:ext cx="5487578" cy="418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89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671" y="1268760"/>
            <a:ext cx="5560658" cy="388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64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1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3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64732" y="2110320"/>
            <a:ext cx="228621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45024"/>
            <a:ext cx="8640000" cy="1437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416705" y="4200734"/>
            <a:ext cx="619184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68546" y="4670213"/>
            <a:ext cx="590606" cy="25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607223" y="4670213"/>
            <a:ext cx="609658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2384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5263" y="1229641"/>
            <a:ext cx="257199" cy="20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326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8780" y="1715366"/>
            <a:ext cx="2067122" cy="2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1294" y="1705840"/>
            <a:ext cx="2086174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254" y="2639404"/>
            <a:ext cx="2019492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613" y="2639404"/>
            <a:ext cx="2038544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9254" y="3563442"/>
            <a:ext cx="2076648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1294" y="3572969"/>
            <a:ext cx="2086174" cy="2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08694"/>
            <a:ext cx="8640000" cy="238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1277" y="1726398"/>
            <a:ext cx="609658" cy="25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1938" y="1716845"/>
            <a:ext cx="609658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9006" y="2175391"/>
            <a:ext cx="2676780" cy="27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9888" y="2643490"/>
            <a:ext cx="3153076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136" y="2996952"/>
            <a:ext cx="8640000" cy="321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409438" y="3130409"/>
            <a:ext cx="219095" cy="20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73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6449" y="1575180"/>
            <a:ext cx="438191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4828" y="2299842"/>
            <a:ext cx="876383" cy="3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9062" y="2299842"/>
            <a:ext cx="409614" cy="37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6526" y="2290307"/>
            <a:ext cx="847805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2072" y="3720560"/>
            <a:ext cx="895435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4035" y="4445222"/>
            <a:ext cx="1285997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5688" y="5160348"/>
            <a:ext cx="6744344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95214" y="5875475"/>
            <a:ext cx="4420022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22460" y="4253719"/>
            <a:ext cx="333406" cy="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5305" y="5654730"/>
            <a:ext cx="390562" cy="38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58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5585" y="2707372"/>
            <a:ext cx="342932" cy="286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8430" y="4118389"/>
            <a:ext cx="400088" cy="3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2023-01-07T06:04:02Z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