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5" r:id="rId18"/>
    <p:sldId id="281" r:id="rId19"/>
    <p:sldId id="282" r:id="rId20"/>
    <p:sldId id="283" r:id="rId21"/>
    <p:sldId id="284" r:id="rId22"/>
    <p:sldId id="280" r:id="rId23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94" y="5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052736"/>
            <a:ext cx="8640000" cy="454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60348" y="1940212"/>
            <a:ext cx="857331" cy="391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85199" y="1930669"/>
            <a:ext cx="457243" cy="391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26544" y="2684547"/>
            <a:ext cx="438191" cy="391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75056" y="2684547"/>
            <a:ext cx="2829195" cy="391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836712"/>
            <a:ext cx="75323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0182" y="953075"/>
            <a:ext cx="249139" cy="265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08720"/>
            <a:ext cx="8640000" cy="475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908720"/>
            <a:ext cx="80500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64704"/>
            <a:ext cx="86094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5725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1852" y="4985334"/>
            <a:ext cx="7354002" cy="428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6030" y="5795162"/>
            <a:ext cx="5934641" cy="438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352" y="764704"/>
            <a:ext cx="70350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25473" y="2177534"/>
            <a:ext cx="1559040" cy="349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24249" y="2829609"/>
            <a:ext cx="4227248" cy="349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45408" y="2829609"/>
            <a:ext cx="1954617" cy="341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6493" y="3489447"/>
            <a:ext cx="5413980" cy="349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16628" y="3489447"/>
            <a:ext cx="783398" cy="349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08737" y="4141523"/>
            <a:ext cx="2800067" cy="349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78867" y="5476725"/>
            <a:ext cx="372308" cy="326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73100" y="5476725"/>
            <a:ext cx="372308" cy="326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980728"/>
            <a:ext cx="8640000" cy="2587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4334" y="2097725"/>
            <a:ext cx="7382579" cy="420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6616" y="2899672"/>
            <a:ext cx="1609878" cy="429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22192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620688"/>
            <a:ext cx="44079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2872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1340768"/>
            <a:ext cx="4782202" cy="4374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67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305" y="2348880"/>
            <a:ext cx="3333333" cy="90476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925" y="3573016"/>
            <a:ext cx="3638095" cy="638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1124744"/>
            <a:ext cx="4264684" cy="5238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3088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980728"/>
            <a:ext cx="4885362" cy="5039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785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6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05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50509" y="2120329"/>
            <a:ext cx="228621" cy="219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3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45415" y="1662735"/>
            <a:ext cx="314355" cy="277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69649" y="1672288"/>
            <a:ext cx="619184" cy="267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79439" y="2130833"/>
            <a:ext cx="609658" cy="277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30840" y="2608485"/>
            <a:ext cx="314355" cy="267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07664" y="2608485"/>
            <a:ext cx="609658" cy="257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1909" y="3602000"/>
            <a:ext cx="323880" cy="267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54853" y="3621106"/>
            <a:ext cx="323880" cy="248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60299" y="3611553"/>
            <a:ext cx="323880" cy="257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101909" y="4070099"/>
            <a:ext cx="323880" cy="257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654853" y="4070099"/>
            <a:ext cx="323880" cy="267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760299" y="4070099"/>
            <a:ext cx="323880" cy="267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6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08238" y="2681843"/>
            <a:ext cx="257199" cy="20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36815" y="3149047"/>
            <a:ext cx="200044" cy="20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36815" y="4073921"/>
            <a:ext cx="209570" cy="20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6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78866" y="3091861"/>
            <a:ext cx="600132" cy="276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74390" y="3091861"/>
            <a:ext cx="600132" cy="276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12802" y="3101396"/>
            <a:ext cx="876383" cy="266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83607" y="4512560"/>
            <a:ext cx="219095" cy="219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752" y="1124744"/>
            <a:ext cx="8640000" cy="2840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94325" y="2230460"/>
            <a:ext cx="581080" cy="25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99683" y="2220928"/>
            <a:ext cx="581080" cy="276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61932" y="2230460"/>
            <a:ext cx="838280" cy="266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19044" y="2687998"/>
            <a:ext cx="628710" cy="276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23255" y="3155068"/>
            <a:ext cx="619184" cy="266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99771" y="3155068"/>
            <a:ext cx="619184" cy="266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60962" y="3622138"/>
            <a:ext cx="1162160" cy="266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17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206915" y="5463529"/>
            <a:ext cx="6687188" cy="38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899592" y="6172200"/>
            <a:ext cx="6687188" cy="216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052736"/>
            <a:ext cx="8640000" cy="4523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2022-11-09T06:57:19Z</dcterms:created>
  <dcterms:modified xsi:type="dcterms:W3CDTF">2023-01-07T06:07:19Z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