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638" y="785656"/>
            <a:ext cx="11520000" cy="3838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3472" y="2204864"/>
            <a:ext cx="4988826" cy="333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3472" y="4081268"/>
            <a:ext cx="8406743" cy="32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1833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87136" y="2307981"/>
            <a:ext cx="4017719" cy="324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836712"/>
            <a:ext cx="11520000" cy="3053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82413" y="1581014"/>
            <a:ext cx="695008" cy="324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61719" y="1571471"/>
            <a:ext cx="723570" cy="333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13586" y="1571471"/>
            <a:ext cx="723570" cy="324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34347" y="2907398"/>
            <a:ext cx="1066314" cy="324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23702" y="2907398"/>
            <a:ext cx="742611" cy="324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54181" y="3499023"/>
            <a:ext cx="733090" cy="314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96528" y="3508565"/>
            <a:ext cx="695008" cy="314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52595" y="3499023"/>
            <a:ext cx="695008" cy="324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836712"/>
            <a:ext cx="11520000" cy="2407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9785" y="2222088"/>
            <a:ext cx="733090" cy="324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3107" y="2222088"/>
            <a:ext cx="723570" cy="315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836712"/>
            <a:ext cx="11520000" cy="2934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64574" y="1579970"/>
            <a:ext cx="371305" cy="323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72111" y="1589499"/>
            <a:ext cx="733090" cy="314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98260" y="2170766"/>
            <a:ext cx="733090" cy="333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49532" y="2180295"/>
            <a:ext cx="723570" cy="314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908720"/>
            <a:ext cx="11520000" cy="3014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2876" y="2272652"/>
            <a:ext cx="733090" cy="31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45520" y="2272652"/>
            <a:ext cx="2494413" cy="324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75272" y="2864007"/>
            <a:ext cx="2085024" cy="324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03504" y="3455363"/>
            <a:ext cx="714049" cy="324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2970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5227" y="1023320"/>
            <a:ext cx="714049" cy="334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7508" y="1023320"/>
            <a:ext cx="733090" cy="334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4252" y="1624974"/>
            <a:ext cx="714049" cy="315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43838" y="1624974"/>
            <a:ext cx="3912991" cy="324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01756" y="2217078"/>
            <a:ext cx="399867" cy="315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33260" y="2799631"/>
            <a:ext cx="1047272" cy="324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8764" y="3391735"/>
            <a:ext cx="2770512" cy="324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4740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3890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20136" y="3006416"/>
            <a:ext cx="1837487" cy="3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78185" y="3568980"/>
            <a:ext cx="752132" cy="3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1293" y="4131544"/>
            <a:ext cx="1113917" cy="3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04962" y="4131544"/>
            <a:ext cx="761652" cy="3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520000" cy="3876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2020" y="3641469"/>
            <a:ext cx="2503933" cy="323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85789" y="3641469"/>
            <a:ext cx="704528" cy="3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C5B610-152C-BA0F-B46C-BB24B9B70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2352675"/>
            <a:ext cx="7324725" cy="21526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980728"/>
            <a:ext cx="11520000" cy="2235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52739" y="1668631"/>
            <a:ext cx="342743" cy="315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00342" y="2251439"/>
            <a:ext cx="295140" cy="238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52739" y="2786475"/>
            <a:ext cx="342743" cy="324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3916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77153" y="1397926"/>
            <a:ext cx="238016" cy="257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1144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177" y="1576321"/>
            <a:ext cx="7073851" cy="333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08720"/>
            <a:ext cx="11520000" cy="2346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90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4026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0826" y="1585225"/>
            <a:ext cx="523636" cy="438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25355" y="1566143"/>
            <a:ext cx="476033" cy="48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24099" y="1566143"/>
            <a:ext cx="485553" cy="438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47669" y="1604307"/>
            <a:ext cx="380826" cy="419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06380" y="3130858"/>
            <a:ext cx="456991" cy="438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72826" y="3121317"/>
            <a:ext cx="533157" cy="46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42413" y="3102235"/>
            <a:ext cx="485553" cy="48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27900" y="3121317"/>
            <a:ext cx="533157" cy="448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44793" y="4046789"/>
            <a:ext cx="456991" cy="48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39801" y="4113576"/>
            <a:ext cx="466512" cy="362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908720"/>
            <a:ext cx="11520000" cy="1927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8937" y="1128168"/>
            <a:ext cx="495074" cy="448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02987" y="1137710"/>
            <a:ext cx="466512" cy="42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81962" y="1128168"/>
            <a:ext cx="504595" cy="448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43615" y="1185416"/>
            <a:ext cx="314181" cy="353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84012" y="2149083"/>
            <a:ext cx="180892" cy="57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36474" y="2206330"/>
            <a:ext cx="399867" cy="228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12441" y="2072753"/>
            <a:ext cx="495074" cy="45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08720"/>
            <a:ext cx="11520000" cy="2340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95669" y="1596676"/>
            <a:ext cx="304661" cy="248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836712"/>
            <a:ext cx="11520000" cy="2864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48739" y="960844"/>
            <a:ext cx="266578" cy="248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36712"/>
            <a:ext cx="11520000" cy="3608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0417" y="1619454"/>
            <a:ext cx="352264" cy="324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53822" y="1619454"/>
            <a:ext cx="352264" cy="315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38185" y="1619454"/>
            <a:ext cx="371305" cy="324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3640" y="2220829"/>
            <a:ext cx="380826" cy="315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20268" y="2211283"/>
            <a:ext cx="380826" cy="315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95442" y="2201738"/>
            <a:ext cx="380826" cy="324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16466" y="2803113"/>
            <a:ext cx="390347" cy="324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91243" y="2803113"/>
            <a:ext cx="380826" cy="324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4037" y="3394942"/>
            <a:ext cx="390347" cy="324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96169" y="3394942"/>
            <a:ext cx="390347" cy="324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16070" y="3986772"/>
            <a:ext cx="380826" cy="334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70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32958" y="2626437"/>
            <a:ext cx="714049" cy="333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37950" y="3265094"/>
            <a:ext cx="723570" cy="324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53190" y="3884686"/>
            <a:ext cx="704528" cy="324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09719" y="4504279"/>
            <a:ext cx="723570" cy="324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908720"/>
            <a:ext cx="11520000" cy="3706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6366" y="1699528"/>
            <a:ext cx="238016" cy="247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6366" y="2328364"/>
            <a:ext cx="228495" cy="247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5407" y="2957200"/>
            <a:ext cx="161851" cy="238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6366" y="3576508"/>
            <a:ext cx="228495" cy="247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06366" y="4195815"/>
            <a:ext cx="228495" cy="247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11</cp:revision>
  <dcterms:created xsi:type="dcterms:W3CDTF">2022-11-09T06:57:00Z</dcterms:created>
  <dcterms:modified xsi:type="dcterms:W3CDTF">2023-01-08T15:36:24Z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