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60" y="4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8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4462" y="1444785"/>
            <a:ext cx="1885090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56727" y="2064667"/>
            <a:ext cx="2275438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4462" y="2684549"/>
            <a:ext cx="2237355" cy="324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56727" y="3294894"/>
            <a:ext cx="1885090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89950" y="3914777"/>
            <a:ext cx="1923173" cy="333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g_16777215" descr="9.png">
            <a:extLst>
              <a:ext uri="{FF2B5EF4-FFF2-40B4-BE49-F238E27FC236}">
                <a16:creationId xmlns:a16="http://schemas.microsoft.com/office/drawing/2014/main" id="{22A3BA70-B602-B6F8-A9A2-40EC941348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4999"/>
          <a:stretch/>
        </p:blipFill>
        <p:spPr>
          <a:xfrm>
            <a:off x="839416" y="4365104"/>
            <a:ext cx="11520000" cy="1228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263"/>
          <a:stretch/>
        </p:blipFill>
        <p:spPr>
          <a:xfrm>
            <a:off x="336000" y="692696"/>
            <a:ext cx="11520000" cy="3672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103867" y="2016370"/>
            <a:ext cx="333223" cy="323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151471" y="2663924"/>
            <a:ext cx="285619" cy="238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03867" y="3873324"/>
            <a:ext cx="333223" cy="314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91369" y="4530400"/>
            <a:ext cx="333223" cy="323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091369" y="5149385"/>
            <a:ext cx="333223" cy="3237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4168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92264" y="1436814"/>
            <a:ext cx="2770512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3421" y="1436814"/>
            <a:ext cx="2437289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8231" y="2037834"/>
            <a:ext cx="2094545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7735" y="2629313"/>
            <a:ext cx="1409057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6561" y="2629313"/>
            <a:ext cx="3465520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6611" y="3220792"/>
            <a:ext cx="2913322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602247" y="3812271"/>
            <a:ext cx="2789553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677752" y="4413290"/>
            <a:ext cx="2418247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818909" y="4413290"/>
            <a:ext cx="2446809" cy="3338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702" y="549000"/>
            <a:ext cx="93125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764704"/>
            <a:ext cx="11520000" cy="3009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19937" y="1526590"/>
            <a:ext cx="1066314" cy="33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76400" y="1526590"/>
            <a:ext cx="1066314" cy="333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656" y="3326546"/>
            <a:ext cx="6883438" cy="323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3315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73326" y="1080204"/>
            <a:ext cx="257057" cy="257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9656" y="3661994"/>
            <a:ext cx="704528" cy="33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605211"/>
            <a:ext cx="11520000" cy="5647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1900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16045" y="999037"/>
            <a:ext cx="361785" cy="31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1532" y="989488"/>
            <a:ext cx="380826" cy="33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87020" y="999037"/>
            <a:ext cx="371305" cy="31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98392" y="1648338"/>
            <a:ext cx="257057" cy="257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16.png">
            <a:extLst>
              <a:ext uri="{FF2B5EF4-FFF2-40B4-BE49-F238E27FC236}">
                <a16:creationId xmlns:a16="http://schemas.microsoft.com/office/drawing/2014/main" id="{BAD77FBF-3AE0-E58C-6FA8-60C6650C2A6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2704598"/>
            <a:ext cx="11520000" cy="2601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D65E6434-A6E6-5380-EBFA-78AE6252925E}"/>
              </a:ext>
            </a:extLst>
          </p:cNvPr>
          <p:cNvSpPr/>
          <p:nvPr/>
        </p:nvSpPr>
        <p:spPr bwMode="white">
          <a:xfrm>
            <a:off x="3017235" y="3485895"/>
            <a:ext cx="3789223" cy="323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34319636-64F8-E34A-2253-1518431BEB27}"/>
              </a:ext>
            </a:extLst>
          </p:cNvPr>
          <p:cNvSpPr/>
          <p:nvPr/>
        </p:nvSpPr>
        <p:spPr bwMode="white">
          <a:xfrm>
            <a:off x="1989003" y="4114744"/>
            <a:ext cx="9501619" cy="333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3558F464-4B4C-74DF-4FDC-262588C26696}"/>
              </a:ext>
            </a:extLst>
          </p:cNvPr>
          <p:cNvSpPr/>
          <p:nvPr/>
        </p:nvSpPr>
        <p:spPr bwMode="white">
          <a:xfrm>
            <a:off x="970293" y="4753121"/>
            <a:ext cx="6350280" cy="323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36712"/>
            <a:ext cx="11520000" cy="24865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2144" y="1541702"/>
            <a:ext cx="3798743" cy="33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144" y="2808780"/>
            <a:ext cx="5331570" cy="3334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980728"/>
            <a:ext cx="11520000" cy="3064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D65D1A1-73A1-1472-3D77-000D71F65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687" y="2409825"/>
            <a:ext cx="7286625" cy="20383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3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80728"/>
            <a:ext cx="11520000" cy="27418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73289" y="1916953"/>
            <a:ext cx="466512" cy="449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6859" y="1916953"/>
            <a:ext cx="485553" cy="45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6165" y="1955167"/>
            <a:ext cx="399867" cy="372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23570" y="1907400"/>
            <a:ext cx="523636" cy="496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45190" y="2910499"/>
            <a:ext cx="542677" cy="46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078280" y="2977372"/>
            <a:ext cx="485553" cy="334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658049" y="2920052"/>
            <a:ext cx="533157" cy="45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53057" y="2910499"/>
            <a:ext cx="523636" cy="477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836712"/>
            <a:ext cx="11520000" cy="28390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42673" y="1008200"/>
            <a:ext cx="542677" cy="485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04326" y="1046309"/>
            <a:ext cx="456991" cy="40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96723" y="2027607"/>
            <a:ext cx="523636" cy="428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01252" y="2018079"/>
            <a:ext cx="523636" cy="4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33483" y="2008552"/>
            <a:ext cx="523636" cy="4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557053" y="1999025"/>
            <a:ext cx="447471" cy="495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59037" y="3008904"/>
            <a:ext cx="514115" cy="4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35004" y="3008904"/>
            <a:ext cx="542677" cy="457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25958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7305" y="1767647"/>
            <a:ext cx="257057" cy="257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764704"/>
            <a:ext cx="11520000" cy="4895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91735" y="907567"/>
            <a:ext cx="257057" cy="2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31727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5223" y="1709053"/>
            <a:ext cx="3779702" cy="32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44991" y="2328359"/>
            <a:ext cx="5521983" cy="32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57917" y="2947664"/>
            <a:ext cx="1075834" cy="3334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62049" y="2957192"/>
            <a:ext cx="733090" cy="304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58710" y="3566970"/>
            <a:ext cx="1056793" cy="32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534280" y="3566970"/>
            <a:ext cx="1056793" cy="323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1816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4776" y="1644741"/>
            <a:ext cx="704528" cy="3154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2413" y="1635182"/>
            <a:ext cx="695008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0049" y="1635182"/>
            <a:ext cx="723570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37685" y="1635182"/>
            <a:ext cx="714049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54776" y="2256499"/>
            <a:ext cx="714049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91933" y="2246940"/>
            <a:ext cx="704528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10049" y="2256499"/>
            <a:ext cx="714049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28165" y="2256499"/>
            <a:ext cx="714049" cy="3249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692696"/>
            <a:ext cx="11520000" cy="3137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0876" y="2075440"/>
            <a:ext cx="5683834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30876" y="3315142"/>
            <a:ext cx="8083041" cy="333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>
            <a:extLst>
              <a:ext uri="{FF2B5EF4-FFF2-40B4-BE49-F238E27FC236}">
                <a16:creationId xmlns:a16="http://schemas.microsoft.com/office/drawing/2014/main" id="{0A6850F3-DD6C-88B2-58A0-22A4167A247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9416" y="3872911"/>
            <a:ext cx="11520000" cy="1860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F0979D7A-F11A-2D70-E2D2-CBB63C59DD08}"/>
              </a:ext>
            </a:extLst>
          </p:cNvPr>
          <p:cNvSpPr/>
          <p:nvPr/>
        </p:nvSpPr>
        <p:spPr bwMode="white">
          <a:xfrm>
            <a:off x="1420176" y="5218083"/>
            <a:ext cx="7921190" cy="333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2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12</cp:revision>
  <dcterms:created xsi:type="dcterms:W3CDTF">2022-11-09T06:57:00Z</dcterms:created>
  <dcterms:modified xsi:type="dcterms:W3CDTF">2023-01-08T15:29:05Z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