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36712"/>
            <a:ext cx="11520000" cy="3447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0136" y="1541487"/>
            <a:ext cx="1551867" cy="314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68797" y="3236759"/>
            <a:ext cx="7654611" cy="333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9243" y="3817723"/>
            <a:ext cx="4284297" cy="323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3924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04595" y="1431502"/>
            <a:ext cx="2342082" cy="33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92727" y="2003044"/>
            <a:ext cx="2408727" cy="323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18710" y="2574586"/>
            <a:ext cx="1780363" cy="323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92727" y="3146128"/>
            <a:ext cx="1732760" cy="323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73289" y="3717670"/>
            <a:ext cx="2418247" cy="323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76561" y="3717670"/>
            <a:ext cx="1723239" cy="323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73289" y="4289212"/>
            <a:ext cx="1056793" cy="323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99867" y="4289212"/>
            <a:ext cx="1399537" cy="314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4344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2321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62839" y="1099794"/>
            <a:ext cx="2760991" cy="334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63698" y="1663463"/>
            <a:ext cx="723570" cy="324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8128" y="2762141"/>
            <a:ext cx="5645752" cy="324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764704"/>
            <a:ext cx="11520000" cy="3835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59425" y="850575"/>
            <a:ext cx="723570" cy="314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3672" y="1947827"/>
            <a:ext cx="3084694" cy="333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04152" y="3598476"/>
            <a:ext cx="10329917" cy="333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2780" y="4151873"/>
            <a:ext cx="5141157" cy="32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219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756" y="2520132"/>
            <a:ext cx="7864066" cy="333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8607" y="1966790"/>
            <a:ext cx="10339438" cy="333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836712"/>
            <a:ext cx="11520000" cy="3383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85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908720"/>
            <a:ext cx="11520000" cy="3274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4365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4115" y="4466238"/>
            <a:ext cx="8597157" cy="104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BDF7F8F-4817-1381-BA88-15827536C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2060848"/>
            <a:ext cx="5857875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764704"/>
            <a:ext cx="11520000" cy="2845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4491" y="1471367"/>
            <a:ext cx="8701884" cy="324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74491" y="2015689"/>
            <a:ext cx="8825652" cy="334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11450" y="2569561"/>
            <a:ext cx="723570" cy="324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39218" y="2569561"/>
            <a:ext cx="733090" cy="315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41268" y="3113883"/>
            <a:ext cx="3979636" cy="334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848" y="908720"/>
            <a:ext cx="11520000" cy="1626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7922" y="966113"/>
            <a:ext cx="3598809" cy="325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0236" y="1520915"/>
            <a:ext cx="1723239" cy="334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39624" y="1511350"/>
            <a:ext cx="2703867" cy="34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980728"/>
            <a:ext cx="11520000" cy="1749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26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80728"/>
            <a:ext cx="11520000" cy="3436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58314" y="1753938"/>
            <a:ext cx="476033" cy="505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00925" y="1820758"/>
            <a:ext cx="466512" cy="410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57057" y="1792121"/>
            <a:ext cx="428429" cy="420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42545" y="1763483"/>
            <a:ext cx="495074" cy="47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99338" y="2746701"/>
            <a:ext cx="352264" cy="181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20827" y="2746701"/>
            <a:ext cx="504596" cy="43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99338" y="2918526"/>
            <a:ext cx="352264" cy="30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37223" y="2708920"/>
            <a:ext cx="504595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59239" y="3710828"/>
            <a:ext cx="523636" cy="49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73289" y="3720373"/>
            <a:ext cx="504595" cy="47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10842" y="3749011"/>
            <a:ext cx="542677" cy="43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15371" y="3729919"/>
            <a:ext cx="514115" cy="47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486016" y="3758557"/>
            <a:ext cx="476033" cy="400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190545" y="3710828"/>
            <a:ext cx="514115" cy="486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71990DA1-72B3-5E89-4916-90000AC95F59}"/>
              </a:ext>
            </a:extLst>
          </p:cNvPr>
          <p:cNvSpPr/>
          <p:nvPr/>
        </p:nvSpPr>
        <p:spPr bwMode="white">
          <a:xfrm>
            <a:off x="3719196" y="2708920"/>
            <a:ext cx="504596" cy="515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20" y="953680"/>
            <a:ext cx="11520000" cy="2456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11996" y="1743960"/>
            <a:ext cx="238016" cy="247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8720"/>
            <a:ext cx="11520000" cy="2957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54152" y="1032748"/>
            <a:ext cx="257057" cy="248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4101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91867" y="2710587"/>
            <a:ext cx="218975" cy="248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75371" y="2710587"/>
            <a:ext cx="228495" cy="248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44595" y="3311521"/>
            <a:ext cx="266578" cy="248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90876" y="3311521"/>
            <a:ext cx="238016" cy="248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58115" y="3902917"/>
            <a:ext cx="295140" cy="257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11438" y="4494313"/>
            <a:ext cx="257057" cy="257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2931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96525" y="1691702"/>
            <a:ext cx="295140" cy="248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58640" y="2264616"/>
            <a:ext cx="238016" cy="248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96525" y="2837529"/>
            <a:ext cx="295140" cy="248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44591" y="3400895"/>
            <a:ext cx="295140" cy="248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3977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75305" y="2042713"/>
            <a:ext cx="257057" cy="247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46743" y="2614957"/>
            <a:ext cx="304661" cy="247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75305" y="3749906"/>
            <a:ext cx="257057" cy="257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84826" y="4322149"/>
            <a:ext cx="238016" cy="247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2848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1355" y="2031664"/>
            <a:ext cx="4779371" cy="32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1834" y="3165260"/>
            <a:ext cx="8349619" cy="32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11</cp:revision>
  <dcterms:created xsi:type="dcterms:W3CDTF">2022-11-09T06:57:00Z</dcterms:created>
  <dcterms:modified xsi:type="dcterms:W3CDTF">2023-01-08T15:47:18Z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