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yu yang" initials="fy" lastIdx="1" clrIdx="0">
    <p:extLst>
      <p:ext uri="{19B8F6BF-5375-455C-9EA6-DF929625EA0E}">
        <p15:presenceInfo xmlns:p15="http://schemas.microsoft.com/office/powerpoint/2012/main" userId="5a1f77e5b06913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48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7008" y="2585421"/>
            <a:ext cx="1904132" cy="33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1355" y="3738860"/>
            <a:ext cx="8397223" cy="324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09" y="1009938"/>
            <a:ext cx="11520000" cy="280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448" y="1628800"/>
            <a:ext cx="3617851" cy="33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489" y="2780838"/>
            <a:ext cx="5131636" cy="33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0043" y="3352096"/>
            <a:ext cx="1751801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1101" y="3352096"/>
            <a:ext cx="1732760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08720"/>
            <a:ext cx="11520000" cy="3763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3015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7830" y="1340768"/>
            <a:ext cx="819053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6327" y="3296320"/>
            <a:ext cx="304660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8193" y="3279271"/>
            <a:ext cx="304661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B76CD71-80F3-D9A6-DA3C-FBEA6CFC0DD0}"/>
              </a:ext>
            </a:extLst>
          </p:cNvPr>
          <p:cNvSpPr/>
          <p:nvPr/>
        </p:nvSpPr>
        <p:spPr bwMode="white">
          <a:xfrm>
            <a:off x="3433808" y="3368328"/>
            <a:ext cx="304660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5C7F034-EA75-634C-6029-618F512272B7}"/>
              </a:ext>
            </a:extLst>
          </p:cNvPr>
          <p:cNvSpPr/>
          <p:nvPr/>
        </p:nvSpPr>
        <p:spPr bwMode="white">
          <a:xfrm>
            <a:off x="6311384" y="3296320"/>
            <a:ext cx="304660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284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5272" y="1641841"/>
            <a:ext cx="685487" cy="31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26214" y="1632320"/>
            <a:ext cx="2018380" cy="33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8975" y="2727241"/>
            <a:ext cx="4579438" cy="33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0132" y="3269941"/>
            <a:ext cx="1399537" cy="33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280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4710" y="3081165"/>
            <a:ext cx="10539371" cy="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115" y="3625369"/>
            <a:ext cx="4655603" cy="1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164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112" y="908720"/>
            <a:ext cx="11520000" cy="270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1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1652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9822" y="1529660"/>
            <a:ext cx="4836495" cy="33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9822" y="2083731"/>
            <a:ext cx="5521983" cy="33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E439F1-88F9-BA99-C1B7-2F202CD8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366962"/>
            <a:ext cx="723900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225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8512" y="1495228"/>
            <a:ext cx="247537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2757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4318" y="1017992"/>
            <a:ext cx="257057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28" y="764704"/>
            <a:ext cx="11520000" cy="339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3623" y="1461508"/>
            <a:ext cx="1399537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6532" y="1461508"/>
            <a:ext cx="1418578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408" y="3112838"/>
            <a:ext cx="10396561" cy="33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516" y="3666463"/>
            <a:ext cx="6378842" cy="32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218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18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692696"/>
            <a:ext cx="11520000" cy="516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8278" y="1511929"/>
            <a:ext cx="514115" cy="4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2807" y="1511929"/>
            <a:ext cx="495074" cy="4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3732" y="1521455"/>
            <a:ext cx="542677" cy="42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5864" y="1569085"/>
            <a:ext cx="466512" cy="33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4327" y="1521455"/>
            <a:ext cx="533157" cy="4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096" y="2435948"/>
            <a:ext cx="533157" cy="4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2823" y="2435948"/>
            <a:ext cx="542677" cy="4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7352" y="2435948"/>
            <a:ext cx="523636" cy="4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39798" y="3379018"/>
            <a:ext cx="542677" cy="4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63369" y="3388544"/>
            <a:ext cx="495074" cy="4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21616" y="4293511"/>
            <a:ext cx="523636" cy="4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16625" y="4274459"/>
            <a:ext cx="514115" cy="4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35864" y="5217530"/>
            <a:ext cx="523636" cy="4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40393" y="5236582"/>
            <a:ext cx="485553" cy="4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3951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3752" y="1660952"/>
            <a:ext cx="257057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1504" y="3327291"/>
            <a:ext cx="238016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124744"/>
            <a:ext cx="11520000" cy="174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6209" y="1258598"/>
            <a:ext cx="238016" cy="24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9F2A3DFD-5C00-184F-23CB-6ED41F1BC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009"/>
          <a:stretch/>
        </p:blipFill>
        <p:spPr>
          <a:xfrm>
            <a:off x="790044" y="3212976"/>
            <a:ext cx="11520000" cy="484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46"/>
          <a:stretch/>
        </p:blipFill>
        <p:spPr>
          <a:xfrm>
            <a:off x="336000" y="908721"/>
            <a:ext cx="11520000" cy="223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2625987"/>
            <a:ext cx="257057" cy="24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3712" y="3234448"/>
            <a:ext cx="360040" cy="53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464" y="980728"/>
            <a:ext cx="11520000" cy="2848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7364" y="1142664"/>
            <a:ext cx="238016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8488" y="2285748"/>
            <a:ext cx="257057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5067" y="2857289"/>
            <a:ext cx="228495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5232" y="2857289"/>
            <a:ext cx="238016" cy="2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00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94347" y="2081212"/>
            <a:ext cx="247537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84826" y="2653607"/>
            <a:ext cx="266578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84826" y="3226002"/>
            <a:ext cx="257057" cy="25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5785" y="4370793"/>
            <a:ext cx="295140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462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6285" y="2225073"/>
            <a:ext cx="238016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8202" y="2797401"/>
            <a:ext cx="295140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47243" y="3360190"/>
            <a:ext cx="257057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7243" y="3942057"/>
            <a:ext cx="266578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