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660" y="48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839431"/>
            <a:ext cx="11520000" cy="2805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91467" y="2079999"/>
            <a:ext cx="1418578" cy="314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71434" y="2070456"/>
            <a:ext cx="742611" cy="324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44194" y="2643026"/>
            <a:ext cx="7045289" cy="324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6756" y="3215596"/>
            <a:ext cx="1723239" cy="324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10310" y="3215596"/>
            <a:ext cx="2427768" cy="324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766711"/>
            <a:ext cx="11520000" cy="23022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73285" y="2619973"/>
            <a:ext cx="3256066" cy="324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81351" y="2619973"/>
            <a:ext cx="2427768" cy="324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908720"/>
            <a:ext cx="11520000" cy="28362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2144" y="2169267"/>
            <a:ext cx="4446148" cy="324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32144" y="3305669"/>
            <a:ext cx="3932033" cy="334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692696"/>
            <a:ext cx="11520000" cy="40924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29421" y="1398611"/>
            <a:ext cx="704528" cy="324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49652" y="1961435"/>
            <a:ext cx="2085024" cy="333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81752" y="1970975"/>
            <a:ext cx="1751801" cy="324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66380" y="1961435"/>
            <a:ext cx="2437289" cy="333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40462" y="2543338"/>
            <a:ext cx="1037752" cy="324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11107" y="2543338"/>
            <a:ext cx="4284297" cy="324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24429" y="3172939"/>
            <a:ext cx="1056793" cy="314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097322" y="4308127"/>
            <a:ext cx="2418247" cy="324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334347" y="4308127"/>
            <a:ext cx="2418247" cy="324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764704"/>
            <a:ext cx="11520000" cy="45630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73818" y="2584200"/>
            <a:ext cx="714049" cy="333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43801" y="2593726"/>
            <a:ext cx="714049" cy="314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764704"/>
            <a:ext cx="11520000" cy="29097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30082" y="2043089"/>
            <a:ext cx="5502942" cy="333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047074" y="2625041"/>
            <a:ext cx="733090" cy="324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648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09057" y="1416557"/>
            <a:ext cx="238016" cy="248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57256" y="3143639"/>
            <a:ext cx="295140" cy="248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4.png">
            <a:extLst>
              <a:ext uri="{FF2B5EF4-FFF2-40B4-BE49-F238E27FC236}">
                <a16:creationId xmlns:a16="http://schemas.microsoft.com/office/drawing/2014/main" id="{515FF8A3-7903-B814-CD7B-59BD1B31245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774908"/>
            <a:ext cx="11520000" cy="1040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B48E31D4-0981-89F8-4DDF-97DEF7DCE566}"/>
              </a:ext>
            </a:extLst>
          </p:cNvPr>
          <p:cNvSpPr/>
          <p:nvPr/>
        </p:nvSpPr>
        <p:spPr bwMode="white">
          <a:xfrm>
            <a:off x="4795735" y="4851271"/>
            <a:ext cx="247537" cy="257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764704"/>
            <a:ext cx="11520000" cy="40780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836712"/>
            <a:ext cx="11520000" cy="39914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908720"/>
            <a:ext cx="11520000" cy="2394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51251" y="2778805"/>
            <a:ext cx="885421" cy="324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22623" y="1633855"/>
            <a:ext cx="1913652" cy="333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0772" y="2206330"/>
            <a:ext cx="4826975" cy="324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25830" y="2215871"/>
            <a:ext cx="1056793" cy="314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98127" y="1633855"/>
            <a:ext cx="8311537" cy="333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82623" y="2206330"/>
            <a:ext cx="4627041" cy="333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3E20C1C-EBF4-E2AA-F761-DFB869FB9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7" y="1772816"/>
            <a:ext cx="8848725" cy="27146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908720"/>
            <a:ext cx="11520000" cy="4397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276466" y="2358550"/>
            <a:ext cx="218975" cy="247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76731" y="2892698"/>
            <a:ext cx="2599140" cy="324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05954" y="3464999"/>
            <a:ext cx="1942214" cy="324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86252" y="3464999"/>
            <a:ext cx="2580099" cy="324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86913" y="4027762"/>
            <a:ext cx="1418578" cy="324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333260" y="4027762"/>
            <a:ext cx="733090" cy="333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96433" y="4600063"/>
            <a:ext cx="1075834" cy="333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836712"/>
            <a:ext cx="11520000" cy="28711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45623" y="1504428"/>
            <a:ext cx="1066314" cy="324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9656" y="3211873"/>
            <a:ext cx="5674314" cy="333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836712"/>
            <a:ext cx="11520000" cy="23639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137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750850"/>
            <a:ext cx="11520000" cy="35422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76715" y="1664977"/>
            <a:ext cx="466512" cy="466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14599" y="1664977"/>
            <a:ext cx="542677" cy="438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94103" y="1684022"/>
            <a:ext cx="504595" cy="409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60550" y="1684022"/>
            <a:ext cx="542677" cy="409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56616" y="2607672"/>
            <a:ext cx="485553" cy="466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99227" y="2617194"/>
            <a:ext cx="466512" cy="409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25112" y="3540844"/>
            <a:ext cx="437950" cy="466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201079" y="3559889"/>
            <a:ext cx="504595" cy="457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945625"/>
            <a:ext cx="11520000" cy="2411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97252" y="1183902"/>
            <a:ext cx="533157" cy="400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01781" y="1174371"/>
            <a:ext cx="495074" cy="419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67566" y="1155309"/>
            <a:ext cx="528434" cy="457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82078" y="2098887"/>
            <a:ext cx="542677" cy="467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15169" y="2089356"/>
            <a:ext cx="437950" cy="467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42277" y="2089356"/>
            <a:ext cx="504595" cy="467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737285" y="2127480"/>
            <a:ext cx="466512" cy="362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4">
            <a:extLst>
              <a:ext uri="{FF2B5EF4-FFF2-40B4-BE49-F238E27FC236}">
                <a16:creationId xmlns:a16="http://schemas.microsoft.com/office/drawing/2014/main" id="{57AA1E75-78D5-E035-DA6F-6FC8AA5B5197}"/>
              </a:ext>
            </a:extLst>
          </p:cNvPr>
          <p:cNvSpPr/>
          <p:nvPr/>
        </p:nvSpPr>
        <p:spPr bwMode="white">
          <a:xfrm>
            <a:off x="6215638" y="1126716"/>
            <a:ext cx="528434" cy="457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836712"/>
            <a:ext cx="11520000" cy="24421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24231" y="1628509"/>
            <a:ext cx="257057" cy="24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4168" y="836712"/>
            <a:ext cx="11520000" cy="2882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33440" y="960780"/>
            <a:ext cx="295140" cy="248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980728"/>
            <a:ext cx="11520000" cy="1830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628731" y="1180941"/>
            <a:ext cx="304661" cy="247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8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69917" y="1416158"/>
            <a:ext cx="704528" cy="324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860396" y="1997880"/>
            <a:ext cx="714049" cy="314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60396" y="2560529"/>
            <a:ext cx="714049" cy="324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69917" y="3142251"/>
            <a:ext cx="704528" cy="314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720000"/>
            <a:ext cx="11520000" cy="40004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29285" y="2529743"/>
            <a:ext cx="3189421" cy="323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20624" y="3101241"/>
            <a:ext cx="704528" cy="323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89682" y="3101241"/>
            <a:ext cx="1075834" cy="314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02310" y="3672739"/>
            <a:ext cx="5131636" cy="323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75963" y="3672739"/>
            <a:ext cx="2799074" cy="323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92789" y="4253762"/>
            <a:ext cx="723570" cy="314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5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11</cp:revision>
  <dcterms:created xsi:type="dcterms:W3CDTF">2022-11-09T06:57:00Z</dcterms:created>
  <dcterms:modified xsi:type="dcterms:W3CDTF">2023-01-08T15:26:15Z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