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12CF031-C7EC-681C-8C36-5F0BB6239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68760"/>
            <a:ext cx="5328592" cy="140984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E4AD8F5-FCB6-2C5F-0052-CFF33DA39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762" y="3284984"/>
            <a:ext cx="3892476" cy="1052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448" y="1106652"/>
            <a:ext cx="8640000" cy="2322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97429" y="1173550"/>
            <a:ext cx="190518" cy="181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960" y="1124744"/>
            <a:ext cx="8640000" cy="1549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8236" y="1306447"/>
            <a:ext cx="200044" cy="181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24744"/>
            <a:ext cx="8640000" cy="1870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9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54809" y="1232636"/>
            <a:ext cx="533450" cy="24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6220" y="1719164"/>
            <a:ext cx="533450" cy="238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6011" y="1728704"/>
            <a:ext cx="514399" cy="228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3872" y="1728704"/>
            <a:ext cx="533450" cy="219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22240" y="1719164"/>
            <a:ext cx="533450" cy="238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8072" y="3169209"/>
            <a:ext cx="6163263" cy="238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8546" y="3655737"/>
            <a:ext cx="5810804" cy="238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7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3331" y="2204696"/>
            <a:ext cx="1724189" cy="238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11876" y="2204696"/>
            <a:ext cx="1733715" cy="238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7300" y="3176891"/>
            <a:ext cx="1724189" cy="2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6319" y="3176891"/>
            <a:ext cx="1733715" cy="2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3331" y="3653458"/>
            <a:ext cx="1724189" cy="238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11876" y="3662989"/>
            <a:ext cx="1733715" cy="2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187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2023-01-08T15:13:20Z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