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3607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903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3903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736" y="1052736"/>
            <a:ext cx="8640000" cy="436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268760"/>
            <a:ext cx="8640000" cy="2932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11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FC31EC-98C8-CFD4-BCED-627BA87C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328592" cy="140984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424B00F-D62B-BC82-F2A2-CB3CAE4D5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3068960"/>
            <a:ext cx="5743575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3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53" y="549000"/>
            <a:ext cx="85010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504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784" y="620688"/>
            <a:ext cx="8640000" cy="4578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2023-01-08T15:18:29Z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