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02261D-6E38-5B14-BC97-6F0FE8AD0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760" y="1484784"/>
            <a:ext cx="4698479" cy="112406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C94F848-2743-6A1B-5069-10D10FFCD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746" y="3193055"/>
            <a:ext cx="4120505" cy="10560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56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45900" y="1699813"/>
            <a:ext cx="228621" cy="190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84180" y="1699813"/>
            <a:ext cx="333406" cy="190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17719" y="1709348"/>
            <a:ext cx="352458" cy="18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63888" y="2060848"/>
            <a:ext cx="405319" cy="363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98535" y="2662907"/>
            <a:ext cx="1247894" cy="238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45900" y="3158758"/>
            <a:ext cx="790650" cy="238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22328" y="3654609"/>
            <a:ext cx="1000220" cy="228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052736"/>
            <a:ext cx="8640000" cy="3436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23951" y="1692379"/>
            <a:ext cx="781124" cy="763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67016" y="1692379"/>
            <a:ext cx="781124" cy="763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85715" y="1969239"/>
            <a:ext cx="457243" cy="486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10787" y="2570695"/>
            <a:ext cx="771598" cy="773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47501" y="2914383"/>
            <a:ext cx="1324299" cy="420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10434" y="2561148"/>
            <a:ext cx="447717" cy="773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899983" y="3372634"/>
            <a:ext cx="943826" cy="830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223642" y="3706778"/>
            <a:ext cx="457243" cy="505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1">
            <a:extLst>
              <a:ext uri="{FF2B5EF4-FFF2-40B4-BE49-F238E27FC236}">
                <a16:creationId xmlns:a16="http://schemas.microsoft.com/office/drawing/2014/main" id="{1C744664-13D5-22EE-FFE7-B5F38EC39D7D}"/>
              </a:ext>
            </a:extLst>
          </p:cNvPr>
          <p:cNvSpPr/>
          <p:nvPr/>
        </p:nvSpPr>
        <p:spPr bwMode="white">
          <a:xfrm>
            <a:off x="2856955" y="3429000"/>
            <a:ext cx="781124" cy="830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3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4191" y="2794941"/>
            <a:ext cx="514399" cy="238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72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02085" y="1775504"/>
            <a:ext cx="1733715" cy="238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60035" y="1775504"/>
            <a:ext cx="1228842" cy="238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02085" y="2280459"/>
            <a:ext cx="771598" cy="238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12626" y="2280459"/>
            <a:ext cx="1247894" cy="238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3486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2023-01-08T14:55:25Z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