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65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DED4AF4-0C8B-DD4F-FA8C-895D4E995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1181100"/>
            <a:ext cx="75914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41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E294BE7-6E75-E517-2A2E-26492F44D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209550"/>
            <a:ext cx="50673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8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170C1AE-E97B-E47A-5380-F62E7B3E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9537"/>
            <a:ext cx="777240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68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58857DF-A1CB-7A21-D978-B0DCB8ABD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971550"/>
            <a:ext cx="79152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40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15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CF8B66E-7024-253B-4319-BC015312C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60" y="1484784"/>
            <a:ext cx="4698479" cy="112406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4AA445-86F5-FBAC-5BDC-F648F3EB4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577" y="3068960"/>
            <a:ext cx="4534843" cy="10473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44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97124" y="1804303"/>
            <a:ext cx="685865" cy="32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69164" y="1813833"/>
            <a:ext cx="695391" cy="304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50729" y="1804303"/>
            <a:ext cx="704917" cy="31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7124" y="2366591"/>
            <a:ext cx="695391" cy="31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69164" y="2366591"/>
            <a:ext cx="685865" cy="31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60255" y="2366591"/>
            <a:ext cx="676339" cy="304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7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69164" y="1795623"/>
            <a:ext cx="238147" cy="248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41203" y="1795623"/>
            <a:ext cx="257199" cy="248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26452" y="2921538"/>
            <a:ext cx="228621" cy="23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44" y="980728"/>
            <a:ext cx="8640000" cy="3939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73936" y="1181064"/>
            <a:ext cx="285777" cy="23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26968" y="3422919"/>
            <a:ext cx="228621" cy="23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6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40542" y="2378923"/>
            <a:ext cx="695391" cy="315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45636" y="2378923"/>
            <a:ext cx="695391" cy="315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0244" y="2942426"/>
            <a:ext cx="695391" cy="315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26760" y="2942426"/>
            <a:ext cx="685865" cy="315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30619" y="4059883"/>
            <a:ext cx="6906284" cy="315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24744"/>
            <a:ext cx="8640000" cy="3859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10055" y="3440568"/>
            <a:ext cx="1343153" cy="314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39073" y="4002846"/>
            <a:ext cx="1038324" cy="30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66725" y="4565124"/>
            <a:ext cx="3800837" cy="314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1699A7-C748-4519-2822-205D94780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943" y="188640"/>
            <a:ext cx="5764113" cy="61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02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DABECE1-DB7A-7061-F791-155E31AF3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819275"/>
            <a:ext cx="78105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047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2023-01-08T14:52:57Z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