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1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1080000"/>
            <a:ext cx="8640000" cy="3139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06992" y="3417771"/>
            <a:ext cx="1724189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6992" y="3885325"/>
            <a:ext cx="1724189" cy="22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1080000"/>
            <a:ext cx="8640000" cy="1429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576" y="2137605"/>
            <a:ext cx="1838500" cy="228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0.png">
            <a:extLst>
              <a:ext uri="{FF2B5EF4-FFF2-40B4-BE49-F238E27FC236}">
                <a16:creationId xmlns:a16="http://schemas.microsoft.com/office/drawing/2014/main" id="{08AB3111-2750-3C51-8208-A1D9B7CBC1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2636912"/>
            <a:ext cx="8640000" cy="1802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948510A-57E1-96F5-0485-F5F9910E7B15}"/>
              </a:ext>
            </a:extLst>
          </p:cNvPr>
          <p:cNvSpPr/>
          <p:nvPr/>
        </p:nvSpPr>
        <p:spPr bwMode="white">
          <a:xfrm>
            <a:off x="3715711" y="2741831"/>
            <a:ext cx="533450" cy="219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58594B8E-0794-EB47-9646-40144748F754}"/>
              </a:ext>
            </a:extLst>
          </p:cNvPr>
          <p:cNvSpPr/>
          <p:nvPr/>
        </p:nvSpPr>
        <p:spPr bwMode="white">
          <a:xfrm>
            <a:off x="5925722" y="2732293"/>
            <a:ext cx="771598" cy="228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A667B865-2DFC-33AC-1927-088FDBE29189}"/>
              </a:ext>
            </a:extLst>
          </p:cNvPr>
          <p:cNvSpPr/>
          <p:nvPr/>
        </p:nvSpPr>
        <p:spPr bwMode="white">
          <a:xfrm>
            <a:off x="2515447" y="3190121"/>
            <a:ext cx="1257420" cy="238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27E2E7EB-97C0-6047-CF35-DF5F28123EE9}"/>
              </a:ext>
            </a:extLst>
          </p:cNvPr>
          <p:cNvSpPr/>
          <p:nvPr/>
        </p:nvSpPr>
        <p:spPr bwMode="white">
          <a:xfrm>
            <a:off x="724576" y="3647950"/>
            <a:ext cx="1228842" cy="238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B1A574BB-D63C-61AF-EEB6-4D3A0CF35F52}"/>
              </a:ext>
            </a:extLst>
          </p:cNvPr>
          <p:cNvSpPr/>
          <p:nvPr/>
        </p:nvSpPr>
        <p:spPr bwMode="white">
          <a:xfrm>
            <a:off x="2277299" y="3647950"/>
            <a:ext cx="1247894" cy="238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AE8691E2-F0D0-3C34-826C-28C46DE3439C}"/>
              </a:ext>
            </a:extLst>
          </p:cNvPr>
          <p:cNvSpPr/>
          <p:nvPr/>
        </p:nvSpPr>
        <p:spPr bwMode="white">
          <a:xfrm>
            <a:off x="4077696" y="4115317"/>
            <a:ext cx="1714663" cy="228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51E0B898-3D30-5C52-8242-C4932D91BDD2}"/>
              </a:ext>
            </a:extLst>
          </p:cNvPr>
          <p:cNvSpPr/>
          <p:nvPr/>
        </p:nvSpPr>
        <p:spPr bwMode="white">
          <a:xfrm>
            <a:off x="6116241" y="4115317"/>
            <a:ext cx="1724189" cy="228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4F06206-5436-50D5-92B4-9335811A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60685"/>
            <a:ext cx="6364818" cy="61366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2175EA-AF75-9AA6-A8C4-F5A381DF0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52412"/>
            <a:ext cx="76771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5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24B98B-BD97-9C4B-4D9C-C9B02314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700808"/>
            <a:ext cx="77247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4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F51CE6-4C84-1EAC-C98D-9770962BF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067" y="241936"/>
            <a:ext cx="6233865" cy="63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D789E7-4DF9-071E-88B0-06E30AFCD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690562"/>
            <a:ext cx="77438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47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9660217-E010-94AE-0F79-5DE0AC0B5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8150"/>
            <a:ext cx="7620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9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3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230F31-AE90-DBED-B92E-39CA0929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60" y="1484784"/>
            <a:ext cx="4698479" cy="11240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D313F6-339C-AAE9-B852-3EF5A391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14" y="2924944"/>
            <a:ext cx="5363969" cy="11240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51038" y="2187292"/>
            <a:ext cx="247673" cy="24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96752"/>
            <a:ext cx="8640000" cy="279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32388" y="1330523"/>
            <a:ext cx="228621" cy="238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3911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1677236"/>
            <a:ext cx="2324321" cy="3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5415" y="2230625"/>
            <a:ext cx="3562690" cy="32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3409" y="2784015"/>
            <a:ext cx="866857" cy="3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8679" y="3346946"/>
            <a:ext cx="695391" cy="30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8227" y="3346946"/>
            <a:ext cx="1352679" cy="3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83210" y="4463268"/>
            <a:ext cx="5629812" cy="3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2232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3588" y="1258339"/>
            <a:ext cx="2333847" cy="314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2783" y="1830891"/>
            <a:ext cx="638235" cy="24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48" y="1124744"/>
            <a:ext cx="8640000" cy="3315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9083" y="1839311"/>
            <a:ext cx="285777" cy="23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36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4202" y="1634823"/>
            <a:ext cx="295303" cy="22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3993" y="1644389"/>
            <a:ext cx="771598" cy="22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2284" y="1644389"/>
            <a:ext cx="533450" cy="22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1611" y="2562717"/>
            <a:ext cx="1000220" cy="239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6452" y="2562717"/>
            <a:ext cx="1009746" cy="239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6.png">
            <a:extLst>
              <a:ext uri="{FF2B5EF4-FFF2-40B4-BE49-F238E27FC236}">
                <a16:creationId xmlns:a16="http://schemas.microsoft.com/office/drawing/2014/main" id="{E37A3F39-7554-8F6A-8F2A-C42245E90B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520" y="2916656"/>
            <a:ext cx="8640000" cy="1815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3806D6D7-1845-702B-0346-25E629922C53}"/>
              </a:ext>
            </a:extLst>
          </p:cNvPr>
          <p:cNvSpPr/>
          <p:nvPr/>
        </p:nvSpPr>
        <p:spPr bwMode="white">
          <a:xfrm>
            <a:off x="3051152" y="3031290"/>
            <a:ext cx="285777" cy="22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C7FBACFE-3FF1-C1A7-0E35-F5D621FE4195}"/>
              </a:ext>
            </a:extLst>
          </p:cNvPr>
          <p:cNvSpPr/>
          <p:nvPr/>
        </p:nvSpPr>
        <p:spPr bwMode="white">
          <a:xfrm>
            <a:off x="4499091" y="3031290"/>
            <a:ext cx="523925" cy="22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EC780E67-6736-8A76-E774-7755E59EDA5D}"/>
              </a:ext>
            </a:extLst>
          </p:cNvPr>
          <p:cNvSpPr/>
          <p:nvPr/>
        </p:nvSpPr>
        <p:spPr bwMode="white">
          <a:xfrm>
            <a:off x="3813225" y="3489829"/>
            <a:ext cx="1771819" cy="238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987D1E4C-07B7-D1CD-816F-6809960131C2}"/>
              </a:ext>
            </a:extLst>
          </p:cNvPr>
          <p:cNvSpPr/>
          <p:nvPr/>
        </p:nvSpPr>
        <p:spPr bwMode="white">
          <a:xfrm>
            <a:off x="1365066" y="3957920"/>
            <a:ext cx="533450" cy="22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E0A5CD69-252C-AABA-E308-8B4A3B077506}"/>
              </a:ext>
            </a:extLst>
          </p:cNvPr>
          <p:cNvSpPr/>
          <p:nvPr/>
        </p:nvSpPr>
        <p:spPr bwMode="white">
          <a:xfrm>
            <a:off x="4984912" y="3957920"/>
            <a:ext cx="533450" cy="229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67585"/>
            <a:ext cx="8640000" cy="236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3198" y="1210990"/>
            <a:ext cx="781124" cy="22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5943" y="1679449"/>
            <a:ext cx="1009746" cy="22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6418" y="2138347"/>
            <a:ext cx="523925" cy="23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6087" y="2147908"/>
            <a:ext cx="762072" cy="22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29913" y="2597246"/>
            <a:ext cx="1266945" cy="23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39924" y="2597246"/>
            <a:ext cx="1257420" cy="23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1787" y="3065705"/>
            <a:ext cx="1486041" cy="239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