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16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5291" y="1575529"/>
            <a:ext cx="1247894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6294" y="1575529"/>
            <a:ext cx="1247894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6823" y="1575529"/>
            <a:ext cx="1247894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6349" y="1956705"/>
            <a:ext cx="1771819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731" y="2337882"/>
            <a:ext cx="7706460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10.png">
            <a:extLst>
              <a:ext uri="{FF2B5EF4-FFF2-40B4-BE49-F238E27FC236}">
                <a16:creationId xmlns:a16="http://schemas.microsoft.com/office/drawing/2014/main" id="{9403FCAA-7721-684F-C3BB-74F478E58F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2780928"/>
            <a:ext cx="8640000" cy="1471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142A2B28-40FD-AD99-F7D3-802BA4E8762F}"/>
              </a:ext>
            </a:extLst>
          </p:cNvPr>
          <p:cNvSpPr/>
          <p:nvPr/>
        </p:nvSpPr>
        <p:spPr bwMode="white">
          <a:xfrm>
            <a:off x="519205" y="3946967"/>
            <a:ext cx="7725512" cy="23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0E913DA1-70F6-E0E2-177B-B70F0AF10915}"/>
              </a:ext>
            </a:extLst>
          </p:cNvPr>
          <p:cNvSpPr/>
          <p:nvPr/>
        </p:nvSpPr>
        <p:spPr bwMode="white">
          <a:xfrm>
            <a:off x="528731" y="3564659"/>
            <a:ext cx="8249437" cy="238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68D484F7-0CBE-DA15-869A-101035DE3785}"/>
              </a:ext>
            </a:extLst>
          </p:cNvPr>
          <p:cNvSpPr/>
          <p:nvPr/>
        </p:nvSpPr>
        <p:spPr bwMode="white">
          <a:xfrm>
            <a:off x="652568" y="3191909"/>
            <a:ext cx="8125600" cy="229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27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58C7CBE-F201-AD68-036B-818FA123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284" y="1340768"/>
            <a:ext cx="5517431" cy="156141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D53941B-1C0B-1446-E512-8235A6F52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875" y="3140968"/>
            <a:ext cx="6804248" cy="1920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2696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6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1080000"/>
            <a:ext cx="8640000" cy="1937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8995" y="1557297"/>
            <a:ext cx="5915589" cy="23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783" y="2702812"/>
            <a:ext cx="3619845" cy="23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568" y="2320973"/>
            <a:ext cx="8116074" cy="238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5997CDAE-DC6A-3ED7-2BAB-F783FB7A07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480" y="3140968"/>
            <a:ext cx="8640000" cy="193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565B7FA-FE16-180D-334C-16881139D039}"/>
              </a:ext>
            </a:extLst>
          </p:cNvPr>
          <p:cNvSpPr/>
          <p:nvPr/>
        </p:nvSpPr>
        <p:spPr bwMode="white">
          <a:xfrm>
            <a:off x="643042" y="3599975"/>
            <a:ext cx="6039426" cy="239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EACB4067-8FD5-00AC-B736-01780D7A912D}"/>
              </a:ext>
            </a:extLst>
          </p:cNvPr>
          <p:cNvSpPr/>
          <p:nvPr/>
        </p:nvSpPr>
        <p:spPr bwMode="white">
          <a:xfrm>
            <a:off x="528731" y="4747494"/>
            <a:ext cx="2914928" cy="239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68801A70-F57A-4F36-F460-F4E4D380F037}"/>
              </a:ext>
            </a:extLst>
          </p:cNvPr>
          <p:cNvSpPr/>
          <p:nvPr/>
        </p:nvSpPr>
        <p:spPr bwMode="white">
          <a:xfrm>
            <a:off x="652568" y="4364988"/>
            <a:ext cx="8125600" cy="239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34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>
            <a:extLst>
              <a:ext uri="{FF2B5EF4-FFF2-40B4-BE49-F238E27FC236}">
                <a16:creationId xmlns:a16="http://schemas.microsoft.com/office/drawing/2014/main" id="{F188D36C-7ED8-2F08-007D-77332B95A1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05747"/>
            <a:ext cx="8640000" cy="2607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93114"/>
            <a:ext cx="8640000" cy="2335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2023-01-08T14:08:29Z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