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65" r:id="rId16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260" y="48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68CA1E9-5DE7-1E1D-68AB-860B4DE25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62" y="1052512"/>
            <a:ext cx="7762875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259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F3BF4DA-AB32-6F55-8993-EEA61D4C5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295275"/>
            <a:ext cx="7696200" cy="626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389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F89EAC9-07B2-8BD6-B957-9EB25C7A5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62" y="533400"/>
            <a:ext cx="7686675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569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4D6D1B9-D657-4133-04FD-3EB2417E7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485" y="285961"/>
            <a:ext cx="7211029" cy="628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853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52F3508-46C5-DBC6-CF4B-736ECDE15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337" y="990600"/>
            <a:ext cx="755332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713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2876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D3B2551-4228-37C9-06EC-CC78B4431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284" y="1340768"/>
            <a:ext cx="5517431" cy="156141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2E6F446-7636-089D-171F-452E3A64C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2725" y="3212976"/>
            <a:ext cx="5318547" cy="121033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8685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67744" y="1844825"/>
            <a:ext cx="520249" cy="4077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50244" y="1772817"/>
            <a:ext cx="520249" cy="4798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88921" y="1772817"/>
            <a:ext cx="463399" cy="479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75656" y="2420888"/>
            <a:ext cx="504056" cy="4514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350243" y="2392493"/>
            <a:ext cx="520249" cy="4798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839005" y="2392493"/>
            <a:ext cx="477411" cy="4798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980728"/>
            <a:ext cx="8640000" cy="35435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415484" y="2289257"/>
            <a:ext cx="1362205" cy="315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0191" y="2871887"/>
            <a:ext cx="695391" cy="315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62848" y="2871887"/>
            <a:ext cx="2476736" cy="315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0191" y="3454517"/>
            <a:ext cx="685865" cy="315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872286" y="3454517"/>
            <a:ext cx="2895876" cy="3056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90191" y="4027596"/>
            <a:ext cx="1343153" cy="315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962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731942" y="1766879"/>
            <a:ext cx="685865" cy="314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31942" y="2348819"/>
            <a:ext cx="685865" cy="314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731942" y="2930759"/>
            <a:ext cx="685865" cy="305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731942" y="4085099"/>
            <a:ext cx="685865" cy="314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174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007973" y="1901212"/>
            <a:ext cx="247673" cy="248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980728"/>
            <a:ext cx="8640000" cy="40148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749538" y="1076093"/>
            <a:ext cx="714443" cy="314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86098" y="1648286"/>
            <a:ext cx="1019272" cy="314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BBDAE950-93F2-56C5-24D2-0D561497F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212670"/>
            <a:ext cx="6785365" cy="643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485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9975F2A-F0C5-FD45-1CB1-D77529068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7" y="2060848"/>
            <a:ext cx="785812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8111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7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fuyu yang</cp:lastModifiedBy>
  <cp:revision>10</cp:revision>
  <dcterms:created xsi:type="dcterms:W3CDTF">2022-11-09T06:57:19Z</dcterms:created>
  <dcterms:modified xsi:type="dcterms:W3CDTF">2023-01-08T14:04:52Z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