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4546DF-FEDC-DF90-D06B-9FF725B2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401472" cy="1483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1DD537-4180-2F24-B2AE-92FF35BC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2996952"/>
            <a:ext cx="8460432" cy="2040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908720"/>
            <a:ext cx="8640000" cy="218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4916" y="2123026"/>
            <a:ext cx="3943726" cy="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376" y="2553292"/>
            <a:ext cx="8554266" cy="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376" y="2973996"/>
            <a:ext cx="4134244" cy="7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>
            <a:extLst>
              <a:ext uri="{FF2B5EF4-FFF2-40B4-BE49-F238E27FC236}">
                <a16:creationId xmlns:a16="http://schemas.microsoft.com/office/drawing/2014/main" id="{8A89497A-C1DC-4B33-0EF2-B44B2D77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3257720"/>
            <a:ext cx="8640000" cy="25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600" y="1124744"/>
            <a:ext cx="8640000" cy="219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AA502812-18FE-3FB7-00F3-BC5CA32064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310530"/>
            <a:ext cx="8640000" cy="2087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15AEFDF-FEF5-AF1B-ECDB-8C22C5516BE4}"/>
              </a:ext>
            </a:extLst>
          </p:cNvPr>
          <p:cNvSpPr/>
          <p:nvPr/>
        </p:nvSpPr>
        <p:spPr bwMode="white">
          <a:xfrm>
            <a:off x="1677167" y="4626029"/>
            <a:ext cx="2200485" cy="22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80000"/>
            <a:ext cx="8640000" cy="209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8598" y="1165919"/>
            <a:ext cx="533450" cy="2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6514" y="1165919"/>
            <a:ext cx="533450" cy="2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919" y="1585973"/>
            <a:ext cx="533450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2346" y="1585973"/>
            <a:ext cx="771598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6448" y="1585973"/>
            <a:ext cx="752546" cy="2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1497" y="1585973"/>
            <a:ext cx="533450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7925" y="1585973"/>
            <a:ext cx="1000220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082" y="2435626"/>
            <a:ext cx="8125600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297" y="2865226"/>
            <a:ext cx="3743682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339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397" y="1882166"/>
            <a:ext cx="3857993" cy="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3039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296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300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8515" y="1791885"/>
            <a:ext cx="5239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8791" y="1791885"/>
            <a:ext cx="1285997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7512" y="1791885"/>
            <a:ext cx="781124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251" y="2297007"/>
            <a:ext cx="5239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9519" y="2287476"/>
            <a:ext cx="2190959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4811" y="2792598"/>
            <a:ext cx="5239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0820" y="2792598"/>
            <a:ext cx="5239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6663" y="3288189"/>
            <a:ext cx="2076648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7270" y="3783780"/>
            <a:ext cx="4477177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