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080000"/>
            <a:ext cx="8640000" cy="2943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9998" y="1175263"/>
            <a:ext cx="523925" cy="228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9755" y="1594421"/>
            <a:ext cx="285777" cy="228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71850" y="2432738"/>
            <a:ext cx="1505093" cy="2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48499" y="2432738"/>
            <a:ext cx="295303" cy="2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0230" y="2851896"/>
            <a:ext cx="781124" cy="2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14121" y="3271055"/>
            <a:ext cx="1057375" cy="2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00428" y="3271055"/>
            <a:ext cx="1066901" cy="2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42214" y="3690213"/>
            <a:ext cx="1238368" cy="228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1080000"/>
            <a:ext cx="8640000" cy="2170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9646" y="1615522"/>
            <a:ext cx="762072" cy="229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3670" y="1605959"/>
            <a:ext cx="1495567" cy="23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1873" y="1625084"/>
            <a:ext cx="466769" cy="219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1664" y="2036289"/>
            <a:ext cx="552502" cy="219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15170" y="2026726"/>
            <a:ext cx="514399" cy="23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63020" y="2026726"/>
            <a:ext cx="514399" cy="23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20396" y="2026726"/>
            <a:ext cx="495347" cy="23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15964" y="2036289"/>
            <a:ext cx="504873" cy="229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91289" y="2447493"/>
            <a:ext cx="1486041" cy="23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68069" y="2447493"/>
            <a:ext cx="1019272" cy="23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92391" y="2457056"/>
            <a:ext cx="276251" cy="219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81190" y="2887386"/>
            <a:ext cx="257199" cy="200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14861" y="2868261"/>
            <a:ext cx="1371730" cy="23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291686" y="2868261"/>
            <a:ext cx="514399" cy="23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082557" y="2877824"/>
            <a:ext cx="285777" cy="219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74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1E54029-DA3C-0E09-0F88-2319976F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56792"/>
            <a:ext cx="5401472" cy="1483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B7C644C-5C8F-F00F-7DDC-CD4DC7EDB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37" y="3383505"/>
            <a:ext cx="7610126" cy="972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7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25790" y="2636912"/>
            <a:ext cx="409906" cy="56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3968" y="2636912"/>
            <a:ext cx="634752" cy="56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65012" y="2420888"/>
            <a:ext cx="409906" cy="78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95737" y="3284984"/>
            <a:ext cx="504056" cy="548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45459" y="3284985"/>
            <a:ext cx="434071" cy="54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65013" y="3275456"/>
            <a:ext cx="595420" cy="548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620688"/>
            <a:ext cx="8640000" cy="3258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72105" y="1440134"/>
            <a:ext cx="485821" cy="42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0815" y="1468719"/>
            <a:ext cx="485821" cy="362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3725" y="2335808"/>
            <a:ext cx="514399" cy="438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4034" y="3269595"/>
            <a:ext cx="428665" cy="41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43836" y="3269595"/>
            <a:ext cx="400088" cy="42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20175" y="3260067"/>
            <a:ext cx="438191" cy="409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44453" y="3260067"/>
            <a:ext cx="504873" cy="438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01741" y="3260067"/>
            <a:ext cx="466769" cy="438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2.png">
            <a:extLst>
              <a:ext uri="{FF2B5EF4-FFF2-40B4-BE49-F238E27FC236}">
                <a16:creationId xmlns:a16="http://schemas.microsoft.com/office/drawing/2014/main" id="{663D97D4-C6F4-89FA-7E77-84064E3BCE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894520"/>
            <a:ext cx="8640000" cy="2413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98EAC524-11E8-8A40-9B23-581A8B0F3671}"/>
              </a:ext>
            </a:extLst>
          </p:cNvPr>
          <p:cNvSpPr/>
          <p:nvPr/>
        </p:nvSpPr>
        <p:spPr bwMode="white">
          <a:xfrm>
            <a:off x="778827" y="4791373"/>
            <a:ext cx="457243" cy="39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FDA1013E-4B9E-DDFD-1AA2-5F79217BD908}"/>
              </a:ext>
            </a:extLst>
          </p:cNvPr>
          <p:cNvSpPr/>
          <p:nvPr/>
        </p:nvSpPr>
        <p:spPr bwMode="white">
          <a:xfrm>
            <a:off x="1455166" y="4781832"/>
            <a:ext cx="438191" cy="410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>
            <a:extLst>
              <a:ext uri="{FF2B5EF4-FFF2-40B4-BE49-F238E27FC236}">
                <a16:creationId xmlns:a16="http://schemas.microsoft.com/office/drawing/2014/main" id="{D27C22AB-5245-61BE-3DFA-9130B3482C64}"/>
              </a:ext>
            </a:extLst>
          </p:cNvPr>
          <p:cNvSpPr/>
          <p:nvPr/>
        </p:nvSpPr>
        <p:spPr bwMode="white">
          <a:xfrm>
            <a:off x="5941870" y="4810455"/>
            <a:ext cx="438191" cy="362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>
            <a:extLst>
              <a:ext uri="{FF2B5EF4-FFF2-40B4-BE49-F238E27FC236}">
                <a16:creationId xmlns:a16="http://schemas.microsoft.com/office/drawing/2014/main" id="{D304DFAF-3CC8-76E0-BA5D-F92123942E8E}"/>
              </a:ext>
            </a:extLst>
          </p:cNvPr>
          <p:cNvSpPr/>
          <p:nvPr/>
        </p:nvSpPr>
        <p:spPr bwMode="white">
          <a:xfrm>
            <a:off x="6599157" y="4772291"/>
            <a:ext cx="457243" cy="45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A1605083-F2F3-8547-8D9F-0DF9F7AEA0BD}"/>
              </a:ext>
            </a:extLst>
          </p:cNvPr>
          <p:cNvSpPr/>
          <p:nvPr/>
        </p:nvSpPr>
        <p:spPr bwMode="white">
          <a:xfrm>
            <a:off x="7265971" y="4791373"/>
            <a:ext cx="495347" cy="39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1BA5A02B-971E-C538-1505-408BC5FDC885}"/>
              </a:ext>
            </a:extLst>
          </p:cNvPr>
          <p:cNvSpPr/>
          <p:nvPr/>
        </p:nvSpPr>
        <p:spPr bwMode="white">
          <a:xfrm>
            <a:off x="1350381" y="5716850"/>
            <a:ext cx="438191" cy="362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B9A3414-28E9-F19D-A8B3-C3F055ED6ABC}"/>
              </a:ext>
            </a:extLst>
          </p:cNvPr>
          <p:cNvSpPr/>
          <p:nvPr/>
        </p:nvSpPr>
        <p:spPr bwMode="white">
          <a:xfrm>
            <a:off x="2055298" y="5678686"/>
            <a:ext cx="428665" cy="429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3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4842" y="2484112"/>
            <a:ext cx="247673" cy="248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4066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82812" y="1300903"/>
            <a:ext cx="228621" cy="23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5822" y="2465381"/>
            <a:ext cx="247673" cy="248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93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1988268"/>
            <a:ext cx="3153076" cy="23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2820052"/>
            <a:ext cx="5058257" cy="23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2075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>
            <a:extLst>
              <a:ext uri="{FF2B5EF4-FFF2-40B4-BE49-F238E27FC236}">
                <a16:creationId xmlns:a16="http://schemas.microsoft.com/office/drawing/2014/main" id="{2DCC6BE6-9F56-5EE5-6CAD-A35E5A978A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041696"/>
            <a:ext cx="8640000" cy="1631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3317D4A6-153C-2388-8F0C-E95B36209347}"/>
              </a:ext>
            </a:extLst>
          </p:cNvPr>
          <p:cNvSpPr/>
          <p:nvPr/>
        </p:nvSpPr>
        <p:spPr bwMode="white">
          <a:xfrm>
            <a:off x="2818499" y="3089413"/>
            <a:ext cx="295303" cy="219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E995AFC1-E5AC-0734-E70D-05E261B4E206}"/>
              </a:ext>
            </a:extLst>
          </p:cNvPr>
          <p:cNvSpPr/>
          <p:nvPr/>
        </p:nvSpPr>
        <p:spPr bwMode="white">
          <a:xfrm>
            <a:off x="2113581" y="3499782"/>
            <a:ext cx="285777" cy="22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231E0058-2EC1-1BF2-E58D-0D9E0EDB42C0}"/>
              </a:ext>
            </a:extLst>
          </p:cNvPr>
          <p:cNvSpPr/>
          <p:nvPr/>
        </p:nvSpPr>
        <p:spPr bwMode="white">
          <a:xfrm>
            <a:off x="3571045" y="3499782"/>
            <a:ext cx="285777" cy="238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7BED123A-4478-B91C-A5A9-0590E7B1EE6B}"/>
              </a:ext>
            </a:extLst>
          </p:cNvPr>
          <p:cNvSpPr/>
          <p:nvPr/>
        </p:nvSpPr>
        <p:spPr bwMode="white">
          <a:xfrm>
            <a:off x="5066613" y="3499782"/>
            <a:ext cx="285777" cy="22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6BB408B2-20CA-5327-FD4D-2390A52F42F2}"/>
              </a:ext>
            </a:extLst>
          </p:cNvPr>
          <p:cNvSpPr/>
          <p:nvPr/>
        </p:nvSpPr>
        <p:spPr bwMode="white">
          <a:xfrm>
            <a:off x="6524077" y="3499782"/>
            <a:ext cx="285777" cy="22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B0A18E77-F90F-A4FA-6B04-5B0E064DA62C}"/>
              </a:ext>
            </a:extLst>
          </p:cNvPr>
          <p:cNvSpPr/>
          <p:nvPr/>
        </p:nvSpPr>
        <p:spPr bwMode="white">
          <a:xfrm>
            <a:off x="1427716" y="3938781"/>
            <a:ext cx="209570" cy="18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340768"/>
            <a:ext cx="8640000" cy="1675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03501" y="1426912"/>
            <a:ext cx="533450" cy="239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1759" y="2269218"/>
            <a:ext cx="7430209" cy="229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7448" y="2690371"/>
            <a:ext cx="876383" cy="229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2023-01-08T13:32:22Z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