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260" y="4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1052736"/>
            <a:ext cx="8640000" cy="38344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848" y="332656"/>
            <a:ext cx="835230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45737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752" y="1280149"/>
            <a:ext cx="8640000" cy="2180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052736"/>
            <a:ext cx="8640000" cy="42980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0648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2594161-1AFC-E86A-DE04-81B78989D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371" y="1268760"/>
            <a:ext cx="5701258" cy="156004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893D48E-FF11-431E-0D84-82663A54F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" y="3284984"/>
            <a:ext cx="7639050" cy="1171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04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052736"/>
            <a:ext cx="8640000" cy="38962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052736"/>
            <a:ext cx="8640000" cy="3902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5426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052736"/>
            <a:ext cx="8640000" cy="32067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782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807"/>
          <a:stretch/>
        </p:blipFill>
        <p:spPr>
          <a:xfrm>
            <a:off x="514160" y="764705"/>
            <a:ext cx="8640000" cy="23762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>
            <a:extLst>
              <a:ext uri="{FF2B5EF4-FFF2-40B4-BE49-F238E27FC236}">
                <a16:creationId xmlns:a16="http://schemas.microsoft.com/office/drawing/2014/main" id="{DD726074-E50B-45FF-2469-86564FAA30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782"/>
          <a:stretch/>
        </p:blipFill>
        <p:spPr>
          <a:xfrm>
            <a:off x="1691680" y="2996952"/>
            <a:ext cx="8640000" cy="2243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10</cp:revision>
  <dcterms:created xsi:type="dcterms:W3CDTF">2022-11-09T06:57:19Z</dcterms:created>
  <dcterms:modified xsi:type="dcterms:W3CDTF">2023-01-08T13:11:21Z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