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B232E6-C109-3498-1171-8237231C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738187"/>
            <a:ext cx="75152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9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CB0531-F6FF-B19D-4C83-14D9DE25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300037"/>
            <a:ext cx="76676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0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0D9E3F-6CE8-A8D5-6676-DB0A4B96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666750"/>
            <a:ext cx="74771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690D77-F773-F279-1F1F-AFA75ABE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752475"/>
            <a:ext cx="75152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07CA834-4025-828D-5016-91EB1B91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76250"/>
            <a:ext cx="75152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08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BA6C5C-05F2-34B6-7027-F5E84BAF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71" y="1268760"/>
            <a:ext cx="5701258" cy="15600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7C8FE2D-7F30-ECF2-EF90-3C53E36F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8" y="3155033"/>
            <a:ext cx="7668344" cy="930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88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93530" y="1261186"/>
            <a:ext cx="238147" cy="238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2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344" y="1772816"/>
            <a:ext cx="648072" cy="44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0272" y="2420888"/>
            <a:ext cx="720080" cy="446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0272" y="2996952"/>
            <a:ext cx="720080" cy="52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4155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0374" y="1815236"/>
            <a:ext cx="723969" cy="31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4740" y="2425237"/>
            <a:ext cx="1019272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5137" y="2425237"/>
            <a:ext cx="1038324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1047" y="3654769"/>
            <a:ext cx="238147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8039" y="3157879"/>
            <a:ext cx="2009966" cy="31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3767899"/>
            <a:ext cx="1352679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3637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3018" y="2446529"/>
            <a:ext cx="361984" cy="305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0130" y="3658939"/>
            <a:ext cx="314355" cy="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1078" y="3744858"/>
            <a:ext cx="352458" cy="21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1298" y="4250824"/>
            <a:ext cx="2791091" cy="31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8F573B2-7330-6C72-B198-8D6D1C70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03" y="238336"/>
            <a:ext cx="5931193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6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6132ED-F88F-56D8-8089-5E9E277D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276872"/>
            <a:ext cx="75342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9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