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4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D383B3-9037-892F-698C-6711B9F6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69" y="398190"/>
            <a:ext cx="6767661" cy="60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1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30039-99F5-302D-0A19-E645C47C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709612"/>
            <a:ext cx="77057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CA748A-A751-A206-E16E-2CE0F852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23900"/>
            <a:ext cx="75914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0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16ED6C-DC2F-C109-42C5-98EC2BB1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428750"/>
            <a:ext cx="75914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8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58AD2E-F782-119E-67DD-06A034C7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71" y="1268760"/>
            <a:ext cx="5701258" cy="15600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B405B43-E318-8606-D53E-FC0DCA7B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66" y="2996952"/>
            <a:ext cx="6012468" cy="1409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7995" y="1871877"/>
            <a:ext cx="447717" cy="42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3861" y="1881418"/>
            <a:ext cx="466769" cy="4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4478" y="1910040"/>
            <a:ext cx="381036" cy="36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4136" y="1871877"/>
            <a:ext cx="504873" cy="46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4544" y="2835487"/>
            <a:ext cx="523925" cy="44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9461" y="2892732"/>
            <a:ext cx="466769" cy="32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6418" y="2835487"/>
            <a:ext cx="523925" cy="4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03232" y="2835487"/>
            <a:ext cx="514399" cy="44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3960" y="3789557"/>
            <a:ext cx="495347" cy="45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50773" y="3780016"/>
            <a:ext cx="495347" cy="46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59594" y="4753167"/>
            <a:ext cx="514399" cy="44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35933" y="4753167"/>
            <a:ext cx="504873" cy="42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817455" y="4753167"/>
            <a:ext cx="495347" cy="44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65217" y="4753167"/>
            <a:ext cx="514399" cy="42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2510744"/>
            <a:ext cx="666813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9087" y="2510744"/>
            <a:ext cx="685865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9065" y="3130733"/>
            <a:ext cx="1343153" cy="3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9561" y="3130733"/>
            <a:ext cx="685865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1005" y="3750722"/>
            <a:ext cx="685865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198" y="3750722"/>
            <a:ext cx="1324101" cy="30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11479" y="4361173"/>
            <a:ext cx="371510" cy="3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4213" y="4361173"/>
            <a:ext cx="381036" cy="3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7598" y="4981162"/>
            <a:ext cx="371510" cy="32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26055" y="4981162"/>
            <a:ext cx="371510" cy="32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45680" y="4981162"/>
            <a:ext cx="371510" cy="32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0597" y="1280111"/>
            <a:ext cx="285777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12493" y="1890795"/>
            <a:ext cx="695391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5106" y="2510816"/>
            <a:ext cx="1333627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3121297"/>
            <a:ext cx="1371730" cy="32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3750856"/>
            <a:ext cx="2991135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F15A399-C358-5FFC-EB64-DB17BC98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89" y="352442"/>
            <a:ext cx="5874221" cy="61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E56113-3179-40F7-C2EC-284F67BE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223962"/>
            <a:ext cx="75247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8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B3E2A0-2FFC-DB33-F880-54B4EC4B6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504950"/>
            <a:ext cx="75914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6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