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652CCF-04D1-F7E9-C2EC-1993459D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476250"/>
            <a:ext cx="75914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4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36DB1E-CCCB-A836-0BDC-B3452CFD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47" y="332656"/>
            <a:ext cx="6411905" cy="63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679671-B93E-24B0-6F38-712FB6756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352425"/>
            <a:ext cx="74771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1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7A15DA-AD32-EE03-A6E0-58DC33C27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9162"/>
            <a:ext cx="76200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5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018B31-19F1-2698-C755-B52E0C152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81087"/>
            <a:ext cx="7620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35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E7CE1B2-5732-86F5-FB01-72B4B3B2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71" y="1268760"/>
            <a:ext cx="5701258" cy="15600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640CB53-3232-4234-440A-CB5C7E15B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00" y="3415536"/>
            <a:ext cx="3248199" cy="11311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8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02747" y="1844824"/>
            <a:ext cx="466769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1457" y="1900781"/>
            <a:ext cx="495347" cy="343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0410" y="2759738"/>
            <a:ext cx="514399" cy="39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5801" y="2769282"/>
            <a:ext cx="457243" cy="41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0255" y="2759738"/>
            <a:ext cx="514399" cy="44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1545" y="3675959"/>
            <a:ext cx="476295" cy="39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79307" y="3656871"/>
            <a:ext cx="485821" cy="44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6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46165" y="1270622"/>
            <a:ext cx="228621" cy="23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080000"/>
            <a:ext cx="8640000" cy="343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94793" y="2890653"/>
            <a:ext cx="371510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2213" y="2900183"/>
            <a:ext cx="695391" cy="29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2566" y="2900183"/>
            <a:ext cx="685865" cy="30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1529" y="3471968"/>
            <a:ext cx="1371730" cy="30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363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0231" y="2272281"/>
            <a:ext cx="685865" cy="30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7210" y="3396550"/>
            <a:ext cx="1733715" cy="31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7056" y="3406077"/>
            <a:ext cx="714443" cy="30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8963" y="3968212"/>
            <a:ext cx="1000220" cy="30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1477" y="3968212"/>
            <a:ext cx="1676560" cy="31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1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31678" y="1787686"/>
            <a:ext cx="704917" cy="31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0024" y="2361485"/>
            <a:ext cx="1019272" cy="30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3816" y="2925722"/>
            <a:ext cx="1676560" cy="31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7BBBE8C-FC7E-B9A1-8C43-B252025B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57" y="332656"/>
            <a:ext cx="6739086" cy="58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7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BEF294-3B60-07BE-C40C-F50C86D75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8840"/>
            <a:ext cx="7620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24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