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0" r:id="rId19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260" y="4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488" y="1080000"/>
            <a:ext cx="8640000" cy="2798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39725" y="1672088"/>
            <a:ext cx="1514619" cy="238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16373" y="1672088"/>
            <a:ext cx="1276471" cy="229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11588" y="2617519"/>
            <a:ext cx="200044" cy="190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488" y="1080000"/>
            <a:ext cx="8640000" cy="1904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4576" y="2132628"/>
            <a:ext cx="1828974" cy="229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39284" y="2132628"/>
            <a:ext cx="5848908" cy="229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0739" y="2591957"/>
            <a:ext cx="6363307" cy="239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A7B313B-AF34-87DB-1638-EE2A7673C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305" y="260648"/>
            <a:ext cx="6205390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06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248C48E-023C-E6B0-A5CD-3B6389F98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772816"/>
            <a:ext cx="72390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17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E2299B3-1F4B-D8D5-365E-11582D3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" y="381000"/>
            <a:ext cx="734377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06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3080D41-97E6-77B7-79FC-99AF540A9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579" y="260648"/>
            <a:ext cx="6010841" cy="642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70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CB9DE25-1593-D621-0065-2780DAE82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752475"/>
            <a:ext cx="7534275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42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31AEFB2-D8EA-E4F6-45B6-B184455C6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848" y="268270"/>
            <a:ext cx="6452304" cy="632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72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028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775299D-4233-99C4-DD6D-ED013D18A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026" y="1340768"/>
            <a:ext cx="5927948" cy="166532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69BDDD3-090D-B1F9-5C70-6E7DCFDB7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429000"/>
            <a:ext cx="8581367" cy="8640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488" y="1080000"/>
            <a:ext cx="8640000" cy="28912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744730" y="2310916"/>
            <a:ext cx="228621" cy="248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8640000" cy="4141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30751" y="1681605"/>
            <a:ext cx="457243" cy="391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07091" y="1691147"/>
            <a:ext cx="485821" cy="419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88568" y="1691147"/>
            <a:ext cx="485821" cy="400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45856" y="1662521"/>
            <a:ext cx="438191" cy="438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8028" y="2588076"/>
            <a:ext cx="485821" cy="438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54368" y="2568992"/>
            <a:ext cx="438191" cy="458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50641" y="2578534"/>
            <a:ext cx="495347" cy="448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826981" y="2568992"/>
            <a:ext cx="457243" cy="458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473861" y="3504088"/>
            <a:ext cx="428665" cy="419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121622" y="3523172"/>
            <a:ext cx="476295" cy="391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160167" y="3494546"/>
            <a:ext cx="495347" cy="458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16132" y="4410559"/>
            <a:ext cx="428665" cy="391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463894" y="4448726"/>
            <a:ext cx="466769" cy="324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111876" y="4365104"/>
            <a:ext cx="514399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797742" y="4420101"/>
            <a:ext cx="447717" cy="391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id="{6EBA8119-D049-BB28-3259-0FCBE723EBBC}"/>
              </a:ext>
            </a:extLst>
          </p:cNvPr>
          <p:cNvSpPr/>
          <p:nvPr/>
        </p:nvSpPr>
        <p:spPr bwMode="white">
          <a:xfrm>
            <a:off x="6826981" y="3485004"/>
            <a:ext cx="495347" cy="458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12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864864" y="1843872"/>
            <a:ext cx="361984" cy="305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08105" y="1853421"/>
            <a:ext cx="361984" cy="296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59770" y="2435874"/>
            <a:ext cx="247673" cy="248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83960" y="2435874"/>
            <a:ext cx="695391" cy="305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40410" y="3562586"/>
            <a:ext cx="371510" cy="315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36727" y="3562586"/>
            <a:ext cx="381036" cy="315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60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78072" y="1824058"/>
            <a:ext cx="704917" cy="314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83431" y="1824058"/>
            <a:ext cx="695391" cy="314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69737" y="1824058"/>
            <a:ext cx="695391" cy="305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7598" y="2405950"/>
            <a:ext cx="695391" cy="305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73905" y="2396411"/>
            <a:ext cx="695391" cy="314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69737" y="2405950"/>
            <a:ext cx="685865" cy="305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222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12979" y="2893228"/>
            <a:ext cx="247673" cy="248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22504" y="3465826"/>
            <a:ext cx="238147" cy="238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93927" y="4620566"/>
            <a:ext cx="285777" cy="238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80728"/>
            <a:ext cx="8640000" cy="1849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>
            <a:extLst>
              <a:ext uri="{FF2B5EF4-FFF2-40B4-BE49-F238E27FC236}">
                <a16:creationId xmlns:a16="http://schemas.microsoft.com/office/drawing/2014/main" id="{2D022EB0-DCF4-F7A5-0CE3-BF142FE0287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6776" y="2908924"/>
            <a:ext cx="8640000" cy="2365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4C4EA1D4-1B81-AD15-F121-DD549238677B}"/>
              </a:ext>
            </a:extLst>
          </p:cNvPr>
          <p:cNvSpPr/>
          <p:nvPr/>
        </p:nvSpPr>
        <p:spPr bwMode="white">
          <a:xfrm>
            <a:off x="3717955" y="3023360"/>
            <a:ext cx="285777" cy="219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2F48A9BC-F02D-889B-FA0B-A05720D37502}"/>
              </a:ext>
            </a:extLst>
          </p:cNvPr>
          <p:cNvSpPr/>
          <p:nvPr/>
        </p:nvSpPr>
        <p:spPr bwMode="white">
          <a:xfrm>
            <a:off x="7032972" y="3013824"/>
            <a:ext cx="542976" cy="238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2FE47CC8-2EEB-32C7-2DAF-3D66EC1B5D13}"/>
              </a:ext>
            </a:extLst>
          </p:cNvPr>
          <p:cNvSpPr/>
          <p:nvPr/>
        </p:nvSpPr>
        <p:spPr bwMode="white">
          <a:xfrm>
            <a:off x="4260932" y="3481106"/>
            <a:ext cx="533450" cy="228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>
            <a:extLst>
              <a:ext uri="{FF2B5EF4-FFF2-40B4-BE49-F238E27FC236}">
                <a16:creationId xmlns:a16="http://schemas.microsoft.com/office/drawing/2014/main" id="{AC9022D4-C269-D935-0DA0-26774C662B14}"/>
              </a:ext>
            </a:extLst>
          </p:cNvPr>
          <p:cNvSpPr/>
          <p:nvPr/>
        </p:nvSpPr>
        <p:spPr bwMode="white">
          <a:xfrm>
            <a:off x="5575508" y="3481106"/>
            <a:ext cx="285777" cy="238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>
            <a:extLst>
              <a:ext uri="{FF2B5EF4-FFF2-40B4-BE49-F238E27FC236}">
                <a16:creationId xmlns:a16="http://schemas.microsoft.com/office/drawing/2014/main" id="{574E40B4-13E8-A91C-C081-746FB7EC0BDD}"/>
              </a:ext>
            </a:extLst>
          </p:cNvPr>
          <p:cNvSpPr/>
          <p:nvPr/>
        </p:nvSpPr>
        <p:spPr bwMode="white">
          <a:xfrm>
            <a:off x="4499080" y="4415670"/>
            <a:ext cx="1962337" cy="238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>
            <a:extLst>
              <a:ext uri="{FF2B5EF4-FFF2-40B4-BE49-F238E27FC236}">
                <a16:creationId xmlns:a16="http://schemas.microsoft.com/office/drawing/2014/main" id="{F17C76B1-F48F-688C-8259-9E8052DC4C32}"/>
              </a:ext>
            </a:extLst>
          </p:cNvPr>
          <p:cNvSpPr/>
          <p:nvPr/>
        </p:nvSpPr>
        <p:spPr bwMode="white">
          <a:xfrm>
            <a:off x="3784637" y="4873416"/>
            <a:ext cx="1247894" cy="238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9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016176" y="2673804"/>
            <a:ext cx="3286438" cy="76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10</cp:revision>
  <dcterms:created xsi:type="dcterms:W3CDTF">2022-11-09T06:57:19Z</dcterms:created>
  <dcterms:modified xsi:type="dcterms:W3CDTF">2023-01-08T12:21:38Z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