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0" r:id="rId19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49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8546" y="2035544"/>
            <a:ext cx="4229503" cy="229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97212" y="2455984"/>
            <a:ext cx="4477177" cy="229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8072" y="2866868"/>
            <a:ext cx="6620507" cy="238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36A8A09-8AF6-EBC5-11F1-32BDCBD61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323850"/>
            <a:ext cx="73533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07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7777BB-813E-BCD6-E79F-A52D30CF5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1844824"/>
            <a:ext cx="73818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34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717A05-92F3-FF1D-C851-C14F43595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485775"/>
            <a:ext cx="730567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62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6E83D7D-C1ED-9789-32AB-A02EE31C7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609600"/>
            <a:ext cx="73533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82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B2C4EFB-4E70-CDFD-F149-3334AE3CA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1290637"/>
            <a:ext cx="730567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47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95EB475-EEE4-06BD-2B43-B951B96D1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866775"/>
            <a:ext cx="74295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08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5575A0D-BE16-CC21-1EAC-5F549B0A0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23900"/>
            <a:ext cx="7315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84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21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E081B3F-BC6A-9D76-FB5B-397D189E2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026" y="1484784"/>
            <a:ext cx="5927948" cy="16653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0BC78B-A71E-6D06-94CF-D9887DD8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046" y="3450326"/>
            <a:ext cx="4805908" cy="13419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052736"/>
            <a:ext cx="8640000" cy="3107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82006" y="2272676"/>
            <a:ext cx="247673" cy="247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5390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86377" y="1665760"/>
            <a:ext cx="504873" cy="438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10346" y="1703919"/>
            <a:ext cx="371510" cy="372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29927" y="1684840"/>
            <a:ext cx="514399" cy="391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4976" y="2696064"/>
            <a:ext cx="476295" cy="400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67589" y="2686524"/>
            <a:ext cx="485821" cy="429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15351" y="2686524"/>
            <a:ext cx="495347" cy="410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4028" y="3869465"/>
            <a:ext cx="447717" cy="85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80842" y="3707288"/>
            <a:ext cx="485821" cy="419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62849" y="3697748"/>
            <a:ext cx="485822" cy="438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24392" y="4728052"/>
            <a:ext cx="419140" cy="419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253102" y="4708972"/>
            <a:ext cx="466769" cy="448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9FD05BE7-2B04-9C0D-13D6-753CB736E423}"/>
              </a:ext>
            </a:extLst>
          </p:cNvPr>
          <p:cNvSpPr/>
          <p:nvPr/>
        </p:nvSpPr>
        <p:spPr bwMode="white">
          <a:xfrm>
            <a:off x="6948264" y="3710247"/>
            <a:ext cx="485822" cy="438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35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87598" y="2023958"/>
            <a:ext cx="704917" cy="305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07267" y="2014423"/>
            <a:ext cx="704917" cy="305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36463" y="2023958"/>
            <a:ext cx="685865" cy="305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7598" y="2700938"/>
            <a:ext cx="704917" cy="314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07267" y="2700938"/>
            <a:ext cx="704917" cy="314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45988" y="2700938"/>
            <a:ext cx="695391" cy="305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6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12890" y="2642265"/>
            <a:ext cx="685865" cy="304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22416" y="3328137"/>
            <a:ext cx="676339" cy="304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12890" y="4690356"/>
            <a:ext cx="685865" cy="314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640000" cy="2480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EABAE1AD-5A58-31F0-1916-8B3AE8E9CCD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443505"/>
            <a:ext cx="8640000" cy="1326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4781143A-E334-B848-1187-959D9766507A}"/>
              </a:ext>
            </a:extLst>
          </p:cNvPr>
          <p:cNvSpPr/>
          <p:nvPr/>
        </p:nvSpPr>
        <p:spPr bwMode="white">
          <a:xfrm>
            <a:off x="3967752" y="3577097"/>
            <a:ext cx="3772260" cy="238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E45D32ED-3B5B-A2D9-1643-FAA8B77ED0F4}"/>
              </a:ext>
            </a:extLst>
          </p:cNvPr>
          <p:cNvSpPr/>
          <p:nvPr/>
        </p:nvSpPr>
        <p:spPr bwMode="white">
          <a:xfrm>
            <a:off x="2053044" y="3996959"/>
            <a:ext cx="6248996" cy="238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F115ABDF-5199-D773-3FB3-83CD9F19BC6D}"/>
              </a:ext>
            </a:extLst>
          </p:cNvPr>
          <p:cNvSpPr/>
          <p:nvPr/>
        </p:nvSpPr>
        <p:spPr bwMode="white">
          <a:xfrm>
            <a:off x="357432" y="4416822"/>
            <a:ext cx="2819669" cy="238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95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02703" y="2408995"/>
            <a:ext cx="533450" cy="229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31545" y="2408995"/>
            <a:ext cx="533450" cy="229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78778" y="2820123"/>
            <a:ext cx="2505314" cy="239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16882" y="3240812"/>
            <a:ext cx="4010407" cy="239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2825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246121" y="2649549"/>
            <a:ext cx="1514619" cy="38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0355" y="3069556"/>
            <a:ext cx="3324542" cy="38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8.png">
            <a:extLst>
              <a:ext uri="{FF2B5EF4-FFF2-40B4-BE49-F238E27FC236}">
                <a16:creationId xmlns:a16="http://schemas.microsoft.com/office/drawing/2014/main" id="{27677B71-BF58-75AF-518B-491055C076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589046"/>
            <a:ext cx="8640000" cy="1280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6B45CC69-2E9B-F553-F1C5-963ED3AA63EC}"/>
              </a:ext>
            </a:extLst>
          </p:cNvPr>
          <p:cNvSpPr/>
          <p:nvPr/>
        </p:nvSpPr>
        <p:spPr bwMode="white">
          <a:xfrm>
            <a:off x="2492692" y="3741895"/>
            <a:ext cx="371510" cy="191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2023-01-08T12:32:55Z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