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97D44E-8184-452A-E0D7-9630C81C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568796"/>
            <a:ext cx="5076825" cy="1371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B11436-24EE-AE8A-3EDC-40B7DFB8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867" y="3368996"/>
            <a:ext cx="4622263" cy="1212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2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7675" y="2099494"/>
            <a:ext cx="542976" cy="23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2566366"/>
            <a:ext cx="523925" cy="219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8998" y="2556838"/>
            <a:ext cx="295303" cy="23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8425" y="3014182"/>
            <a:ext cx="552502" cy="23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5944" y="3014182"/>
            <a:ext cx="2276692" cy="23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355" y="3471525"/>
            <a:ext cx="523925" cy="228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8160" y="3928869"/>
            <a:ext cx="1705137" cy="228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5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5" y="1681183"/>
            <a:ext cx="295303" cy="22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1671640"/>
            <a:ext cx="295303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1722" y="1690725"/>
            <a:ext cx="285777" cy="21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6650" y="2139227"/>
            <a:ext cx="285777" cy="22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2571" y="2129684"/>
            <a:ext cx="295303" cy="22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1722" y="2129684"/>
            <a:ext cx="285777" cy="22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30972" y="2587729"/>
            <a:ext cx="771598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30972" y="3045773"/>
            <a:ext cx="771598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495" y="3952319"/>
            <a:ext cx="6601455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1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5536" y="1671019"/>
            <a:ext cx="1238368" cy="22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1661487"/>
            <a:ext cx="1238368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2119051"/>
            <a:ext cx="1247894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2119051"/>
            <a:ext cx="173371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0101" y="3482210"/>
            <a:ext cx="1838500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7532" y="3491742"/>
            <a:ext cx="3143550" cy="22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1953" y="3939773"/>
            <a:ext cx="1952811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77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562" y="1615069"/>
            <a:ext cx="3867519" cy="23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562" y="2532331"/>
            <a:ext cx="2676780" cy="23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80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