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70" r:id="rId11"/>
    <p:sldId id="273" r:id="rId12"/>
    <p:sldId id="274" r:id="rId13"/>
    <p:sldId id="275" r:id="rId14"/>
    <p:sldId id="276" r:id="rId15"/>
    <p:sldId id="277" r:id="rId16"/>
    <p:sldId id="272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836712"/>
            <a:ext cx="8640000" cy="1732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5105" y="951562"/>
            <a:ext cx="5086835" cy="23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2602" y="1410965"/>
            <a:ext cx="209570" cy="18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6494" y="1410965"/>
            <a:ext cx="180992" cy="181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1.png">
            <a:extLst>
              <a:ext uri="{FF2B5EF4-FFF2-40B4-BE49-F238E27FC236}">
                <a16:creationId xmlns:a16="http://schemas.microsoft.com/office/drawing/2014/main" id="{337B24AD-8A26-6307-EFC3-81AAE786A6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2642455"/>
            <a:ext cx="8640000" cy="219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70DE7CA-597F-936A-6A6A-37409C0EDAF7}"/>
              </a:ext>
            </a:extLst>
          </p:cNvPr>
          <p:cNvSpPr/>
          <p:nvPr/>
        </p:nvSpPr>
        <p:spPr bwMode="white">
          <a:xfrm>
            <a:off x="5763782" y="2795459"/>
            <a:ext cx="209570" cy="19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F5F197E-1CD0-663C-C54F-09C2DD3E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74" y="274340"/>
            <a:ext cx="715865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2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A4414D-1260-570E-28B0-BD466097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62012"/>
            <a:ext cx="79248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20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F84A66F-34A8-1256-8178-2E06EA99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34" y="260648"/>
            <a:ext cx="545293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291906-37D4-F4F2-5556-8FAAC447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85750"/>
            <a:ext cx="55626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08CC33-DA42-09BE-A347-3AB01F8E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5086990" cy="62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2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27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C330E7-5750-F184-6DBF-79C3288B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775722"/>
            <a:ext cx="5076825" cy="1371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A7321F-FE12-3883-DAE5-C1C54A4A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872" y="3445371"/>
            <a:ext cx="4798254" cy="11357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285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20004" y="2199567"/>
            <a:ext cx="257199" cy="23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9462" y="1975748"/>
            <a:ext cx="495348" cy="4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2928672"/>
            <a:ext cx="447717" cy="409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2909614"/>
            <a:ext cx="485821" cy="457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4136" y="2909614"/>
            <a:ext cx="504873" cy="42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9528" y="2919143"/>
            <a:ext cx="457243" cy="4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5536" y="3891126"/>
            <a:ext cx="466769" cy="390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3772" y="3872067"/>
            <a:ext cx="495347" cy="4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6077" y="3862538"/>
            <a:ext cx="466769" cy="447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93839" y="3853009"/>
            <a:ext cx="447717" cy="466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658F65B5-794B-4A81-91DF-B58EA3D6B478}"/>
              </a:ext>
            </a:extLst>
          </p:cNvPr>
          <p:cNvSpPr/>
          <p:nvPr/>
        </p:nvSpPr>
        <p:spPr bwMode="white">
          <a:xfrm>
            <a:off x="3569119" y="1975748"/>
            <a:ext cx="495348" cy="419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33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1901195"/>
            <a:ext cx="361984" cy="29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3045" y="1910743"/>
            <a:ext cx="371510" cy="29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8877" y="1901195"/>
            <a:ext cx="371510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6738" y="2512317"/>
            <a:ext cx="333406" cy="305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3045" y="2512317"/>
            <a:ext cx="371510" cy="31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98403" y="2521865"/>
            <a:ext cx="352458" cy="29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2234"/>
            <a:ext cx="8640000" cy="255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2718857"/>
            <a:ext cx="7211113" cy="324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73CA0EE0-115E-8D49-A423-FAF8B66E1B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259266"/>
            <a:ext cx="8640000" cy="2473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D4DBB06-9AC7-788D-3985-51973F1CA3FE}"/>
              </a:ext>
            </a:extLst>
          </p:cNvPr>
          <p:cNvSpPr/>
          <p:nvPr/>
        </p:nvSpPr>
        <p:spPr bwMode="white">
          <a:xfrm>
            <a:off x="1236070" y="4042537"/>
            <a:ext cx="2162381" cy="31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8B249DF-17A1-C634-2A7E-68D2DA66A304}"/>
              </a:ext>
            </a:extLst>
          </p:cNvPr>
          <p:cNvSpPr/>
          <p:nvPr/>
        </p:nvSpPr>
        <p:spPr bwMode="white">
          <a:xfrm>
            <a:off x="8037570" y="4663422"/>
            <a:ext cx="714443" cy="30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512F9830-7665-8FA6-C93E-07A0876D4F3D}"/>
              </a:ext>
            </a:extLst>
          </p:cNvPr>
          <p:cNvSpPr/>
          <p:nvPr/>
        </p:nvSpPr>
        <p:spPr bwMode="white">
          <a:xfrm>
            <a:off x="1093182" y="5284308"/>
            <a:ext cx="676339" cy="305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E9BFECED-2CDA-75C4-9BDC-D090DCE3021E}"/>
              </a:ext>
            </a:extLst>
          </p:cNvPr>
          <p:cNvSpPr/>
          <p:nvPr/>
        </p:nvSpPr>
        <p:spPr bwMode="white">
          <a:xfrm>
            <a:off x="3846169" y="5274756"/>
            <a:ext cx="1362205" cy="315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74875" y="1891560"/>
            <a:ext cx="676339" cy="31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91" y="2512165"/>
            <a:ext cx="695391" cy="30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9781" y="2512165"/>
            <a:ext cx="1352679" cy="30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3132769"/>
            <a:ext cx="1343153" cy="305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219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D2C84A74-B765-A53A-BE24-E00CEAE63B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512" y="3257720"/>
            <a:ext cx="8640000" cy="1831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60D321D-262A-9523-46E6-6FC0D2187B56}"/>
              </a:ext>
            </a:extLst>
          </p:cNvPr>
          <p:cNvSpPr/>
          <p:nvPr/>
        </p:nvSpPr>
        <p:spPr bwMode="white">
          <a:xfrm>
            <a:off x="2569530" y="3362639"/>
            <a:ext cx="1047850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1CEF8A3-4663-4AF6-46C4-CF4F20CC6F1F}"/>
              </a:ext>
            </a:extLst>
          </p:cNvPr>
          <p:cNvSpPr/>
          <p:nvPr/>
        </p:nvSpPr>
        <p:spPr bwMode="white">
          <a:xfrm>
            <a:off x="8227921" y="3362639"/>
            <a:ext cx="542976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7BDE13D2-4DAC-9A3A-6859-2C3A03975A28}"/>
              </a:ext>
            </a:extLst>
          </p:cNvPr>
          <p:cNvSpPr/>
          <p:nvPr/>
        </p:nvSpPr>
        <p:spPr bwMode="white">
          <a:xfrm>
            <a:off x="816763" y="3791855"/>
            <a:ext cx="771598" cy="238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0017A2AD-4DB8-6434-DB2E-89B253C679AF}"/>
              </a:ext>
            </a:extLst>
          </p:cNvPr>
          <p:cNvSpPr/>
          <p:nvPr/>
        </p:nvSpPr>
        <p:spPr bwMode="white">
          <a:xfrm>
            <a:off x="2112287" y="4230609"/>
            <a:ext cx="523925" cy="238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79B73E86-736B-F71B-6E07-14ED07B3707C}"/>
              </a:ext>
            </a:extLst>
          </p:cNvPr>
          <p:cNvSpPr/>
          <p:nvPr/>
        </p:nvSpPr>
        <p:spPr bwMode="white">
          <a:xfrm>
            <a:off x="3074403" y="4230609"/>
            <a:ext cx="523925" cy="238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7F43C84A-3A35-E9DC-6A5F-2075D228944C}"/>
              </a:ext>
            </a:extLst>
          </p:cNvPr>
          <p:cNvSpPr/>
          <p:nvPr/>
        </p:nvSpPr>
        <p:spPr bwMode="white">
          <a:xfrm>
            <a:off x="5265363" y="4240147"/>
            <a:ext cx="1028798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0D3105F-1FBE-7C9B-A609-28B0BD20E371}"/>
              </a:ext>
            </a:extLst>
          </p:cNvPr>
          <p:cNvSpPr/>
          <p:nvPr/>
        </p:nvSpPr>
        <p:spPr bwMode="white">
          <a:xfrm>
            <a:off x="6989552" y="4240147"/>
            <a:ext cx="790650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B5F4CB3-4A27-D28B-0178-F6BDF329D9F4}"/>
              </a:ext>
            </a:extLst>
          </p:cNvPr>
          <p:cNvSpPr/>
          <p:nvPr/>
        </p:nvSpPr>
        <p:spPr bwMode="white">
          <a:xfrm>
            <a:off x="5979806" y="4678901"/>
            <a:ext cx="533450" cy="22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836712"/>
            <a:ext cx="8640000" cy="296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>
            <a:extLst>
              <a:ext uri="{FF2B5EF4-FFF2-40B4-BE49-F238E27FC236}">
                <a16:creationId xmlns:a16="http://schemas.microsoft.com/office/drawing/2014/main" id="{AF7D8074-33A0-C7D6-DCA2-65DFED612A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3861048"/>
            <a:ext cx="8640000" cy="1695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F000A52C-745E-5786-F46D-01CBEF757630}"/>
              </a:ext>
            </a:extLst>
          </p:cNvPr>
          <p:cNvSpPr/>
          <p:nvPr/>
        </p:nvSpPr>
        <p:spPr bwMode="white">
          <a:xfrm>
            <a:off x="4670557" y="5249778"/>
            <a:ext cx="190518" cy="181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2023-01-08T11:44:47Z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