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9553" y="1473141"/>
            <a:ext cx="1047272" cy="314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9719" y="1454074"/>
            <a:ext cx="3779702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9636" y="2750622"/>
            <a:ext cx="3808264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132" y="3389362"/>
            <a:ext cx="723570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2297" y="3389362"/>
            <a:ext cx="2418247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85289" y="3389362"/>
            <a:ext cx="1723239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0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>
            <a:extLst>
              <a:ext uri="{FF2B5EF4-FFF2-40B4-BE49-F238E27FC236}">
                <a16:creationId xmlns:a16="http://schemas.microsoft.com/office/drawing/2014/main" id="{8D0E5E2A-EA1F-EE01-B079-5B153D5E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429571"/>
            <a:ext cx="11520000" cy="202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BCB8D5E-A8E6-1ABF-FADC-35DA475F5F22}"/>
              </a:ext>
            </a:extLst>
          </p:cNvPr>
          <p:cNvSpPr/>
          <p:nvPr/>
        </p:nvSpPr>
        <p:spPr bwMode="white">
          <a:xfrm>
            <a:off x="4307348" y="5250491"/>
            <a:ext cx="3084694" cy="32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CE1C81B6-8E09-8820-8ACA-75F68EF504DB}"/>
              </a:ext>
            </a:extLst>
          </p:cNvPr>
          <p:cNvSpPr/>
          <p:nvPr/>
        </p:nvSpPr>
        <p:spPr bwMode="white">
          <a:xfrm>
            <a:off x="3621861" y="5899592"/>
            <a:ext cx="390347" cy="32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3D3DC858-E8E5-9543-6CD0-9C89096AEC49}"/>
              </a:ext>
            </a:extLst>
          </p:cNvPr>
          <p:cNvSpPr/>
          <p:nvPr/>
        </p:nvSpPr>
        <p:spPr bwMode="white">
          <a:xfrm>
            <a:off x="4992836" y="5899592"/>
            <a:ext cx="1732760" cy="32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130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69785" y="1486168"/>
            <a:ext cx="285619" cy="22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3.png">
            <a:extLst>
              <a:ext uri="{FF2B5EF4-FFF2-40B4-BE49-F238E27FC236}">
                <a16:creationId xmlns:a16="http://schemas.microsoft.com/office/drawing/2014/main" id="{B5929FC9-F9C0-0A5B-EF89-F3167300BD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320" y="1944195"/>
            <a:ext cx="11520000" cy="246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8E83B20-9332-C31B-80A2-2C02F0ABB82C}"/>
              </a:ext>
            </a:extLst>
          </p:cNvPr>
          <p:cNvSpPr/>
          <p:nvPr/>
        </p:nvSpPr>
        <p:spPr bwMode="white">
          <a:xfrm>
            <a:off x="11233386" y="2029888"/>
            <a:ext cx="342743" cy="30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0E6FC061-F919-00B5-B63A-70F825191B0B}"/>
              </a:ext>
            </a:extLst>
          </p:cNvPr>
          <p:cNvSpPr/>
          <p:nvPr/>
        </p:nvSpPr>
        <p:spPr bwMode="white">
          <a:xfrm>
            <a:off x="11280989" y="2686871"/>
            <a:ext cx="295140" cy="238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087A6433-9CDE-2CBF-419B-FEDFB1E5A2C8}"/>
              </a:ext>
            </a:extLst>
          </p:cNvPr>
          <p:cNvSpPr/>
          <p:nvPr/>
        </p:nvSpPr>
        <p:spPr bwMode="white">
          <a:xfrm>
            <a:off x="11280989" y="3324812"/>
            <a:ext cx="295140" cy="22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A3B28D74-9C8E-6B4D-6E49-B8E59B57E7C2}"/>
              </a:ext>
            </a:extLst>
          </p:cNvPr>
          <p:cNvSpPr/>
          <p:nvPr/>
        </p:nvSpPr>
        <p:spPr bwMode="white">
          <a:xfrm>
            <a:off x="11242906" y="3934188"/>
            <a:ext cx="333223" cy="314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7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1520" y="3112383"/>
            <a:ext cx="10244231" cy="22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553" y="3750644"/>
            <a:ext cx="3617851" cy="22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0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4909" y="882224"/>
            <a:ext cx="257057" cy="25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760" y="3401481"/>
            <a:ext cx="3941553" cy="33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8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0115" y="834567"/>
            <a:ext cx="2446809" cy="32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2132" y="1464691"/>
            <a:ext cx="714049" cy="32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760" y="3383703"/>
            <a:ext cx="3598809" cy="32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3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8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85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19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652" y="1491529"/>
            <a:ext cx="685487" cy="31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917" y="1482004"/>
            <a:ext cx="704528" cy="32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3223" y="1501054"/>
            <a:ext cx="675966" cy="29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70446" y="1482004"/>
            <a:ext cx="714049" cy="32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0842" y="2767886"/>
            <a:ext cx="2922842" cy="32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1322" y="3406064"/>
            <a:ext cx="5303008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1.png">
            <a:extLst>
              <a:ext uri="{FF2B5EF4-FFF2-40B4-BE49-F238E27FC236}">
                <a16:creationId xmlns:a16="http://schemas.microsoft.com/office/drawing/2014/main" id="{31B29EA0-B42E-CC17-A246-474A9266DE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50436"/>
            <a:ext cx="11520000" cy="2597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B64CAF80-A1C4-C350-5731-928D28BFA003}"/>
              </a:ext>
            </a:extLst>
          </p:cNvPr>
          <p:cNvSpPr/>
          <p:nvPr/>
        </p:nvSpPr>
        <p:spPr bwMode="white">
          <a:xfrm>
            <a:off x="7918512" y="4804849"/>
            <a:ext cx="714049" cy="32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38CF6DFF-FCB1-42EC-B109-5DD45B2B25D8}"/>
              </a:ext>
            </a:extLst>
          </p:cNvPr>
          <p:cNvSpPr/>
          <p:nvPr/>
        </p:nvSpPr>
        <p:spPr bwMode="white">
          <a:xfrm>
            <a:off x="4614842" y="5454218"/>
            <a:ext cx="761652" cy="305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4051BAC4-90E2-5F2E-9865-C77D6C5BF2A4}"/>
              </a:ext>
            </a:extLst>
          </p:cNvPr>
          <p:cNvSpPr/>
          <p:nvPr/>
        </p:nvSpPr>
        <p:spPr bwMode="white">
          <a:xfrm>
            <a:off x="6985487" y="5444669"/>
            <a:ext cx="761652" cy="32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A333E888-9A5F-8025-D032-6F7229060951}"/>
              </a:ext>
            </a:extLst>
          </p:cNvPr>
          <p:cNvSpPr/>
          <p:nvPr/>
        </p:nvSpPr>
        <p:spPr bwMode="white">
          <a:xfrm>
            <a:off x="1834809" y="6084488"/>
            <a:ext cx="723570" cy="32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t="22696" r="33644" b="23697"/>
          <a:stretch/>
        </p:blipFill>
        <p:spPr>
          <a:xfrm>
            <a:off x="3705449" y="2780928"/>
            <a:ext cx="4752528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01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760" y="1446017"/>
            <a:ext cx="10320396" cy="324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388" y="2086058"/>
            <a:ext cx="875900" cy="324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8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16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1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1239" y="796394"/>
            <a:ext cx="257057" cy="24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2280" y="1681811"/>
            <a:ext cx="533157" cy="39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5851" y="1681811"/>
            <a:ext cx="485553" cy="39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23041" y="1719902"/>
            <a:ext cx="447471" cy="34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6611" y="1653242"/>
            <a:ext cx="456991" cy="42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41619" y="1691334"/>
            <a:ext cx="371305" cy="390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8380" y="2738851"/>
            <a:ext cx="542677" cy="43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2909" y="2748374"/>
            <a:ext cx="495074" cy="41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7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4710" y="1053433"/>
            <a:ext cx="485553" cy="38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2115" y="1024853"/>
            <a:ext cx="523636" cy="4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6528" y="1015326"/>
            <a:ext cx="428429" cy="466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03933" y="1024853"/>
            <a:ext cx="523636" cy="44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36892" y="2149001"/>
            <a:ext cx="504595" cy="40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2380" y="2110894"/>
            <a:ext cx="476033" cy="41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7983" y="3206462"/>
            <a:ext cx="542677" cy="39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81553" y="3177882"/>
            <a:ext cx="485553" cy="4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13917" y="1550256"/>
            <a:ext cx="1056793" cy="31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84561" y="1550256"/>
            <a:ext cx="1066314" cy="32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5289" y="2256451"/>
            <a:ext cx="714049" cy="31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94082" y="2246908"/>
            <a:ext cx="1056793" cy="32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7289" y="2943560"/>
            <a:ext cx="714049" cy="32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3421" y="2943560"/>
            <a:ext cx="714049" cy="31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99074" y="2943560"/>
            <a:ext cx="704528" cy="31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7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6595" y="1567478"/>
            <a:ext cx="714049" cy="30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7735" y="1548434"/>
            <a:ext cx="704528" cy="32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9834" y="1548434"/>
            <a:ext cx="714049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107" y="2243557"/>
            <a:ext cx="723570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1438" y="2253079"/>
            <a:ext cx="714049" cy="314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4347" y="2243557"/>
            <a:ext cx="714049" cy="33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8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568181"/>
            <a:ext cx="1390016" cy="32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9471" y="3196944"/>
            <a:ext cx="1056793" cy="32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9404" y="3854287"/>
            <a:ext cx="1047272" cy="30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5834" y="2121415"/>
            <a:ext cx="2922842" cy="33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7371" y="3417962"/>
            <a:ext cx="1399537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6247" y="3417962"/>
            <a:ext cx="1732760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2023-01-11T06:33:58Z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