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564" y="7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05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81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16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23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294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4526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0725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972A0E6-4DF6-487A-E828-49FED5C91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488" y="2550635"/>
            <a:ext cx="3088800" cy="85028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8407E07-171B-3D64-0E2F-D6B40CE60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419" y="3466339"/>
            <a:ext cx="4749162" cy="6774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126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34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736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494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36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36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4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7.png">
            <a:extLst>
              <a:ext uri="{FF2B5EF4-FFF2-40B4-BE49-F238E27FC236}">
                <a16:creationId xmlns:a16="http://schemas.microsoft.com/office/drawing/2014/main" id="{4F0DAC4E-10FB-206C-82D0-AC1AB86FFDE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2636912"/>
            <a:ext cx="8640000" cy="13578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全屏显示(4:3)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2022-11-09T06:57:19Z</dcterms:created>
  <dcterms:modified xsi:type="dcterms:W3CDTF">2023-01-11T05:59:02Z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