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1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3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5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2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00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3F94D2B-F8A1-6421-D439-D3FED8698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88" y="2600220"/>
            <a:ext cx="3088800" cy="8256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565B93-3D9F-9A1B-052A-3FD621DD7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023" y="3552719"/>
            <a:ext cx="4519953" cy="7077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2590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4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266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5196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7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4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447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2023-01-11T05:45:29Z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